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82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47723C-265D-4243-A0A8-C8E769B2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19DA595-C84E-455B-8B95-0AF22ACC83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1037D8D-B4BE-482F-AB75-54FD39FDC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7432994-6645-4A64-A9BC-B5396EF81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45C6195-1102-43A3-A100-3AAE7AFDA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357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B4D997-E71C-407D-9D41-052600282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78DCA53-5BB0-4860-8FD3-E5D3DAD90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C74D70-3677-4D9D-B035-C5A4DB87A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C515C6A-4FD7-42F4-A56D-F4DBBC581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4C8BEDE-09B4-4D7C-9C25-E8D566FD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299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0FFF2264-EDA8-4D2C-8448-BE99F34F8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1A7048-E318-4301-9DDE-F5828E56B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90425D8-D303-47BC-8CFE-CDAE9748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08185A1-054D-4FA0-98BF-1860EAFB3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8A654E1-3CAE-4C98-9E5B-3BE973524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60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7095D3-90E7-4AB1-89F5-44218005B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87F21D-CCA6-4189-97F4-C1BDA353B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3950EDE-D1A6-42F2-B8A7-FEA869280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51AF269-06C8-4C79-ACE5-FEB6E537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F8A22A-1DB7-4ABA-99B1-6CC9FC76C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412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EC88CC-9A1B-4DD4-B79D-6E42AF1FA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2E22AB6-6272-43F4-8EFD-3F7E57BE6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7F2181B-6C48-4360-96B0-087BD36CC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271B57C-F646-4682-B5E9-6BA2C8AD1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E1D1717-BB9F-4419-B6EC-942A7283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861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4F3AE6-45AD-457F-8C09-9477784A2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CCC020-FFD0-4AAA-A306-B41DB4C9FE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BB3EE77-7F53-445F-8716-E3F486E7A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342CB8F-5E52-46FE-8276-39B02758A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B99BFF8-12BA-4605-B4F3-B6A39DA17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28B674-8D43-4DA2-B819-6B0325FF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568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B98F8-F511-455A-B3D8-416D2651C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0B6603F-B177-4EF3-8DBE-8FC7317DE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692274B-19F3-41E8-A4F1-15583C525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B5E23C0-E27F-4D9E-9265-6A18476762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1F5C1B9-4583-41A1-A2EA-584CCE532F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E3E8F3BC-A024-47C4-953E-9E10192D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E3E718ED-6846-4CAB-BDDE-3503174BD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6C55B12-C2ED-45E1-9530-6376CBFB4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062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ABCEF5-556D-48F9-AD96-FB5D5DEDF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23D98A5-3179-47D6-B7DE-940AD90D4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DF9DE91-367D-4663-98B2-3693D7040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C501AE6-963C-47D5-8658-37C780246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250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B61922B-B6EE-4B08-A4A5-EE2C99241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A13BC89-A350-4C0F-89C7-9F532390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2F8C8D6-AC10-459C-9EB6-819DB1577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125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CA9972-B22B-4E30-A5AA-2BB9B5A59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82180E-7F3D-4B86-899A-00C3F297E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56D6F56-BC57-4C38-87D1-777E786E9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60DB1D8-56D5-4B5C-990E-F7FA6729F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AE1F138-ED48-43E0-8EA3-95B950AC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76E13AB-A1F6-49D7-9938-FBED01202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5680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192AA6-999C-42E5-864A-D1F676259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D66B2FA-BE5A-4C50-A60E-1E47E3DF79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7F7B8D-6C10-4910-AB86-041732941C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9DD9AC8-FA2E-42AC-A80D-37D715BB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D50EEED-1D34-4796-9827-EFD2C013B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5A9A9FE-B85F-4068-AC94-942FE1429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68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434C6EDB-6770-4C93-9471-630833582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634BCB4-98A9-4BA3-B154-1ABA87384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C543892-29FB-4F8B-A741-190E57359A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E627C-3D39-4D66-AAAF-88FA784DE495}" type="datetimeFigureOut">
              <a:rPr lang="cs-CZ" smtClean="0"/>
              <a:t>05.03.2022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998F627-BB85-431B-9979-C70BE53257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163434E-3548-4FA8-8DA3-5CF5303775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EAF82-DF3E-4769-937C-07EEE5D14B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331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43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45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1419BF9-AB11-475E-90EF-782560E52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6863" y="4162952"/>
            <a:ext cx="10640754" cy="775845"/>
          </a:xfrm>
        </p:spPr>
        <p:txBody>
          <a:bodyPr anchor="b">
            <a:normAutofit fontScale="90000"/>
          </a:bodyPr>
          <a:lstStyle/>
          <a:p>
            <a:r>
              <a:rPr lang="cs-CZ" sz="5400" b="1" i="1" u="sng" dirty="0"/>
              <a:t>Projekt Integrační dětské hřiště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300BFA7-F680-40CD-96AF-4D2926B60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5362" y="5601002"/>
            <a:ext cx="9163757" cy="450447"/>
          </a:xfrm>
        </p:spPr>
        <p:txBody>
          <a:bodyPr anchor="ctr">
            <a:normAutofit/>
          </a:bodyPr>
          <a:lstStyle/>
          <a:p>
            <a:r>
              <a:rPr lang="cs-CZ" b="1" dirty="0"/>
              <a:t>Výstavba Integračního herního prvku pro děti s handicapem v Opavě</a:t>
            </a:r>
          </a:p>
        </p:txBody>
      </p:sp>
      <p:grpSp>
        <p:nvGrpSpPr>
          <p:cNvPr id="60" name="Group 47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49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Obrázek 4">
            <a:extLst>
              <a:ext uri="{FF2B5EF4-FFF2-40B4-BE49-F238E27FC236}">
                <a16:creationId xmlns:a16="http://schemas.microsoft.com/office/drawing/2014/main" id="{349EDFBE-3C4E-4A67-8ACE-5E94D54B7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775" y="320231"/>
            <a:ext cx="7200000" cy="2538000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0397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850AF15-5D74-4DEF-A874-9E9E926F45E6}"/>
              </a:ext>
            </a:extLst>
          </p:cNvPr>
          <p:cNvSpPr txBox="1"/>
          <p:nvPr/>
        </p:nvSpPr>
        <p:spPr>
          <a:xfrm>
            <a:off x="1542000" y="620539"/>
            <a:ext cx="9108000" cy="561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Pomozte nám rozjasnit tváře těchto dětí a staňte se součásti tohoto projektu tím, že tento projekt podpoříte jakoukoliv finanční částkou na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TRANSPARENTNÍ ÚČET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číslo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s-CZ" sz="5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80380399/5500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vedený u Raiffeisen Bank v Opavě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Děkujeme Vám za Vaši finanční podporu a že Vám není život děti s handicapem lhostejný.</a:t>
            </a: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344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4CEA5C7-ABFD-42E3-9D47-E6166A3CE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470" y="3907823"/>
            <a:ext cx="10640754" cy="77584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400" b="1" i="1" u="sng" kern="1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Děkujeme</a:t>
            </a:r>
            <a:r>
              <a:rPr lang="en-US" sz="5400" b="1" i="1" u="sng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5400" b="1" i="1" u="sng" kern="1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Vám</a:t>
            </a:r>
            <a:r>
              <a:rPr lang="en-US" sz="5400" b="1" i="1" u="sng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za </a:t>
            </a:r>
            <a:r>
              <a:rPr lang="en-US" sz="5400" b="1" i="1" u="sng" kern="1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Vaši</a:t>
            </a:r>
            <a:r>
              <a:rPr lang="en-US" sz="5400" b="1" i="1" u="sng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5400" b="1" i="1" u="sng" kern="1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pozornost</a:t>
            </a:r>
            <a:endParaRPr lang="en-US" sz="5400" b="1" i="1" u="sng" kern="1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95447FCB-C580-4EBF-B407-803CB550D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775" y="320231"/>
            <a:ext cx="7200000" cy="2538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570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 descr="Obsah obrázku tráva, exteriér&#10;&#10;Popis byl vytvořen automaticky">
            <a:extLst>
              <a:ext uri="{FF2B5EF4-FFF2-40B4-BE49-F238E27FC236}">
                <a16:creationId xmlns:a16="http://schemas.microsoft.com/office/drawing/2014/main" id="{833ABB41-79F5-4DB2-9A7B-A0E84A3F58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69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 descr="Obsah obrázku tráva, sprinklerový systém&#10;&#10;Popis byl vytvořen automaticky">
            <a:extLst>
              <a:ext uri="{FF2B5EF4-FFF2-40B4-BE49-F238E27FC236}">
                <a16:creationId xmlns:a16="http://schemas.microsoft.com/office/drawing/2014/main" id="{C43B0C62-7CA1-4DE3-AC59-22D170A15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2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 descr="Obsah obrázku tráva, strom, sprinklerový systém&#10;&#10;Popis byl vytvořen automaticky">
            <a:extLst>
              <a:ext uri="{FF2B5EF4-FFF2-40B4-BE49-F238E27FC236}">
                <a16:creationId xmlns:a16="http://schemas.microsoft.com/office/drawing/2014/main" id="{3E50753A-BDCF-4E68-807E-047A80797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26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3E50753A-BDCF-4E68-807E-047A80797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301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3E50753A-BDCF-4E68-807E-047A80797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68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3E50753A-BDCF-4E68-807E-047A80797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0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3E50753A-BDCF-4E68-807E-047A80797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08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3E50753A-BDCF-4E68-807E-047A80797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00" y="457200"/>
            <a:ext cx="1056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9689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71</Words>
  <Application>Microsoft Office PowerPoint</Application>
  <PresentationFormat>Širokoúhlá obrazovka</PresentationFormat>
  <Paragraphs>11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Motiv Office</vt:lpstr>
      <vt:lpstr>Projekt Integrační dětské hřiště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Děkujeme Vám za Vaši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Integrační dětské hřiště</dc:title>
  <dc:creator>Opavskem bez bariér, z.s. Opava</dc:creator>
  <cp:lastModifiedBy>Opavskem bez bariér, z.s. Opava</cp:lastModifiedBy>
  <cp:revision>3</cp:revision>
  <dcterms:created xsi:type="dcterms:W3CDTF">2022-03-05T06:36:38Z</dcterms:created>
  <dcterms:modified xsi:type="dcterms:W3CDTF">2022-03-05T09:37:09Z</dcterms:modified>
</cp:coreProperties>
</file>