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0" r:id="rId1"/>
  </p:sldMasterIdLst>
  <p:notesMasterIdLst>
    <p:notesMasterId r:id="rId42"/>
  </p:notesMasterIdLst>
  <p:handoutMasterIdLst>
    <p:handoutMasterId r:id="rId43"/>
  </p:handoutMasterIdLst>
  <p:sldIdLst>
    <p:sldId id="256" r:id="rId2"/>
    <p:sldId id="289" r:id="rId3"/>
    <p:sldId id="274" r:id="rId4"/>
    <p:sldId id="290" r:id="rId5"/>
    <p:sldId id="291" r:id="rId6"/>
    <p:sldId id="257" r:id="rId7"/>
    <p:sldId id="293" r:id="rId8"/>
    <p:sldId id="300" r:id="rId9"/>
    <p:sldId id="292" r:id="rId10"/>
    <p:sldId id="280" r:id="rId11"/>
    <p:sldId id="294" r:id="rId12"/>
    <p:sldId id="295" r:id="rId13"/>
    <p:sldId id="296" r:id="rId14"/>
    <p:sldId id="313" r:id="rId15"/>
    <p:sldId id="311" r:id="rId16"/>
    <p:sldId id="265" r:id="rId17"/>
    <p:sldId id="275" r:id="rId18"/>
    <p:sldId id="267" r:id="rId19"/>
    <p:sldId id="260" r:id="rId20"/>
    <p:sldId id="269" r:id="rId21"/>
    <p:sldId id="270" r:id="rId22"/>
    <p:sldId id="318" r:id="rId23"/>
    <p:sldId id="316" r:id="rId24"/>
    <p:sldId id="276" r:id="rId25"/>
    <p:sldId id="319" r:id="rId26"/>
    <p:sldId id="305" r:id="rId27"/>
    <p:sldId id="271" r:id="rId28"/>
    <p:sldId id="273" r:id="rId29"/>
    <p:sldId id="303" r:id="rId30"/>
    <p:sldId id="304" r:id="rId31"/>
    <p:sldId id="321" r:id="rId32"/>
    <p:sldId id="302" r:id="rId33"/>
    <p:sldId id="301" r:id="rId34"/>
    <p:sldId id="297" r:id="rId35"/>
    <p:sldId id="315" r:id="rId36"/>
    <p:sldId id="298" r:id="rId37"/>
    <p:sldId id="299" r:id="rId38"/>
    <p:sldId id="320" r:id="rId39"/>
    <p:sldId id="317" r:id="rId40"/>
    <p:sldId id="285" r:id="rId41"/>
  </p:sldIdLst>
  <p:sldSz cx="12192000" cy="6858000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ata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_rels/data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59.svg"/><Relationship Id="rId4" Type="http://schemas.openxmlformats.org/officeDocument/2006/relationships/image" Target="../media/image55.svg"/><Relationship Id="rId9" Type="http://schemas.openxmlformats.org/officeDocument/2006/relationships/image" Target="../media/image5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_rels/drawing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59.svg"/><Relationship Id="rId4" Type="http://schemas.openxmlformats.org/officeDocument/2006/relationships/image" Target="../media/image55.svg"/><Relationship Id="rId9" Type="http://schemas.openxmlformats.org/officeDocument/2006/relationships/image" Target="../media/image5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68728-AC55-4DD2-A627-6847AE1460A0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B006B19-74AA-4B7A-A993-6D013602E8D2}">
      <dgm:prSet/>
      <dgm:spPr/>
      <dgm:t>
        <a:bodyPr/>
        <a:lstStyle/>
        <a:p>
          <a:r>
            <a:rPr lang="cs-CZ" b="1"/>
            <a:t>Chraňte své bezpečí</a:t>
          </a:r>
          <a:endParaRPr lang="en-US"/>
        </a:p>
      </dgm:t>
    </dgm:pt>
    <dgm:pt modelId="{3C9D5FC4-F368-4A89-9B9E-F88D0097A4D4}" type="parTrans" cxnId="{F6B1E0C3-9BCE-4B03-ADF8-0B87A0F1D76A}">
      <dgm:prSet/>
      <dgm:spPr/>
      <dgm:t>
        <a:bodyPr/>
        <a:lstStyle/>
        <a:p>
          <a:endParaRPr lang="en-US"/>
        </a:p>
      </dgm:t>
    </dgm:pt>
    <dgm:pt modelId="{ED7A075B-001B-4D33-AE1F-7E615FBAB2EC}" type="sibTrans" cxnId="{F6B1E0C3-9BCE-4B03-ADF8-0B87A0F1D76A}">
      <dgm:prSet/>
      <dgm:spPr/>
      <dgm:t>
        <a:bodyPr/>
        <a:lstStyle/>
        <a:p>
          <a:endParaRPr lang="en-US"/>
        </a:p>
      </dgm:t>
    </dgm:pt>
    <dgm:pt modelId="{BDCA53B0-4344-4F66-BF2E-4D20C73CEDAF}">
      <dgm:prSet/>
      <dgm:spPr/>
      <dgm:t>
        <a:bodyPr/>
        <a:lstStyle/>
        <a:p>
          <a:r>
            <a:rPr lang="cs-CZ" b="1"/>
            <a:t>Kriminalitu zastavit nedokážeme, pomáhat jejím obětem však umíme.</a:t>
          </a:r>
          <a:endParaRPr lang="en-US"/>
        </a:p>
      </dgm:t>
    </dgm:pt>
    <dgm:pt modelId="{863FB67E-9BE8-4DFC-9FA6-A8B0E2621BCA}" type="parTrans" cxnId="{9C81BBFC-6EBC-43C9-8094-54A52451FFB2}">
      <dgm:prSet/>
      <dgm:spPr/>
      <dgm:t>
        <a:bodyPr/>
        <a:lstStyle/>
        <a:p>
          <a:endParaRPr lang="en-US"/>
        </a:p>
      </dgm:t>
    </dgm:pt>
    <dgm:pt modelId="{EEB4D0AD-8F1C-487F-A181-CAEA132F8350}" type="sibTrans" cxnId="{9C81BBFC-6EBC-43C9-8094-54A52451FFB2}">
      <dgm:prSet/>
      <dgm:spPr/>
      <dgm:t>
        <a:bodyPr/>
        <a:lstStyle/>
        <a:p>
          <a:endParaRPr lang="en-US"/>
        </a:p>
      </dgm:t>
    </dgm:pt>
    <dgm:pt modelId="{87CD7BFF-CE85-4CC9-B56E-452266000D6E}" type="pres">
      <dgm:prSet presAssocID="{31E68728-AC55-4DD2-A627-6847AE1460A0}" presName="root" presStyleCnt="0">
        <dgm:presLayoutVars>
          <dgm:dir/>
          <dgm:resizeHandles val="exact"/>
        </dgm:presLayoutVars>
      </dgm:prSet>
      <dgm:spPr/>
    </dgm:pt>
    <dgm:pt modelId="{D890F08E-B91C-4C69-A17F-F60A3E1448C0}" type="pres">
      <dgm:prSet presAssocID="{3B006B19-74AA-4B7A-A993-6D013602E8D2}" presName="compNode" presStyleCnt="0"/>
      <dgm:spPr/>
    </dgm:pt>
    <dgm:pt modelId="{B314710F-D22E-491C-9769-8F5678BA0739}" type="pres">
      <dgm:prSet presAssocID="{3B006B19-74AA-4B7A-A993-6D013602E8D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rování"/>
        </a:ext>
      </dgm:extLst>
    </dgm:pt>
    <dgm:pt modelId="{FC7DC02A-8A45-4A3D-A034-4ED218E8DD61}" type="pres">
      <dgm:prSet presAssocID="{3B006B19-74AA-4B7A-A993-6D013602E8D2}" presName="spaceRect" presStyleCnt="0"/>
      <dgm:spPr/>
    </dgm:pt>
    <dgm:pt modelId="{43084C3C-8B9A-41F7-91F1-184F0E58D4E3}" type="pres">
      <dgm:prSet presAssocID="{3B006B19-74AA-4B7A-A993-6D013602E8D2}" presName="textRect" presStyleLbl="revTx" presStyleIdx="0" presStyleCnt="2">
        <dgm:presLayoutVars>
          <dgm:chMax val="1"/>
          <dgm:chPref val="1"/>
        </dgm:presLayoutVars>
      </dgm:prSet>
      <dgm:spPr/>
    </dgm:pt>
    <dgm:pt modelId="{139224ED-256F-4899-AE5C-69A39D3D26C8}" type="pres">
      <dgm:prSet presAssocID="{ED7A075B-001B-4D33-AE1F-7E615FBAB2EC}" presName="sibTrans" presStyleCnt="0"/>
      <dgm:spPr/>
    </dgm:pt>
    <dgm:pt modelId="{8899C8BC-09B0-4A8B-8020-C1A073FF51FE}" type="pres">
      <dgm:prSet presAssocID="{BDCA53B0-4344-4F66-BF2E-4D20C73CEDAF}" presName="compNode" presStyleCnt="0"/>
      <dgm:spPr/>
    </dgm:pt>
    <dgm:pt modelId="{6A00557E-9F53-41AE-900E-033DF56EF8CA}" type="pres">
      <dgm:prSet presAssocID="{BDCA53B0-4344-4F66-BF2E-4D20C73CEDA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0E015EDC-E29A-4804-A84C-A0718455CBC5}" type="pres">
      <dgm:prSet presAssocID="{BDCA53B0-4344-4F66-BF2E-4D20C73CEDAF}" presName="spaceRect" presStyleCnt="0"/>
      <dgm:spPr/>
    </dgm:pt>
    <dgm:pt modelId="{79EBAF3D-C22B-4F64-A578-E3BBFBF17EA2}" type="pres">
      <dgm:prSet presAssocID="{BDCA53B0-4344-4F66-BF2E-4D20C73CEDA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F6F081F-8057-4BE3-9BFD-F5654DF13AAA}" type="presOf" srcId="{3B006B19-74AA-4B7A-A993-6D013602E8D2}" destId="{43084C3C-8B9A-41F7-91F1-184F0E58D4E3}" srcOrd="0" destOrd="0" presId="urn:microsoft.com/office/officeart/2018/2/layout/IconLabelList"/>
    <dgm:cxn modelId="{B7941A35-AC10-47D3-A8AB-DA1CB7955E4A}" type="presOf" srcId="{31E68728-AC55-4DD2-A627-6847AE1460A0}" destId="{87CD7BFF-CE85-4CC9-B56E-452266000D6E}" srcOrd="0" destOrd="0" presId="urn:microsoft.com/office/officeart/2018/2/layout/IconLabelList"/>
    <dgm:cxn modelId="{67851364-127B-4C6B-A874-7F535928AD10}" type="presOf" srcId="{BDCA53B0-4344-4F66-BF2E-4D20C73CEDAF}" destId="{79EBAF3D-C22B-4F64-A578-E3BBFBF17EA2}" srcOrd="0" destOrd="0" presId="urn:microsoft.com/office/officeart/2018/2/layout/IconLabelList"/>
    <dgm:cxn modelId="{F6B1E0C3-9BCE-4B03-ADF8-0B87A0F1D76A}" srcId="{31E68728-AC55-4DD2-A627-6847AE1460A0}" destId="{3B006B19-74AA-4B7A-A993-6D013602E8D2}" srcOrd="0" destOrd="0" parTransId="{3C9D5FC4-F368-4A89-9B9E-F88D0097A4D4}" sibTransId="{ED7A075B-001B-4D33-AE1F-7E615FBAB2EC}"/>
    <dgm:cxn modelId="{9C81BBFC-6EBC-43C9-8094-54A52451FFB2}" srcId="{31E68728-AC55-4DD2-A627-6847AE1460A0}" destId="{BDCA53B0-4344-4F66-BF2E-4D20C73CEDAF}" srcOrd="1" destOrd="0" parTransId="{863FB67E-9BE8-4DFC-9FA6-A8B0E2621BCA}" sibTransId="{EEB4D0AD-8F1C-487F-A181-CAEA132F8350}"/>
    <dgm:cxn modelId="{CCE1AA9F-C6F1-48F4-96E5-1A6F2F6FA397}" type="presParOf" srcId="{87CD7BFF-CE85-4CC9-B56E-452266000D6E}" destId="{D890F08E-B91C-4C69-A17F-F60A3E1448C0}" srcOrd="0" destOrd="0" presId="urn:microsoft.com/office/officeart/2018/2/layout/IconLabelList"/>
    <dgm:cxn modelId="{6F548FC4-CE0A-4C48-BDF3-222382095A48}" type="presParOf" srcId="{D890F08E-B91C-4C69-A17F-F60A3E1448C0}" destId="{B314710F-D22E-491C-9769-8F5678BA0739}" srcOrd="0" destOrd="0" presId="urn:microsoft.com/office/officeart/2018/2/layout/IconLabelList"/>
    <dgm:cxn modelId="{3ACF0F35-B1A1-46F8-8C15-904E92466D21}" type="presParOf" srcId="{D890F08E-B91C-4C69-A17F-F60A3E1448C0}" destId="{FC7DC02A-8A45-4A3D-A034-4ED218E8DD61}" srcOrd="1" destOrd="0" presId="urn:microsoft.com/office/officeart/2018/2/layout/IconLabelList"/>
    <dgm:cxn modelId="{B200C3CC-DE98-47FC-93ED-6E42F55724C3}" type="presParOf" srcId="{D890F08E-B91C-4C69-A17F-F60A3E1448C0}" destId="{43084C3C-8B9A-41F7-91F1-184F0E58D4E3}" srcOrd="2" destOrd="0" presId="urn:microsoft.com/office/officeart/2018/2/layout/IconLabelList"/>
    <dgm:cxn modelId="{DF5518D3-A6E7-468C-B35E-180BC98027A6}" type="presParOf" srcId="{87CD7BFF-CE85-4CC9-B56E-452266000D6E}" destId="{139224ED-256F-4899-AE5C-69A39D3D26C8}" srcOrd="1" destOrd="0" presId="urn:microsoft.com/office/officeart/2018/2/layout/IconLabelList"/>
    <dgm:cxn modelId="{33FF9BA8-D205-4EA1-ADDD-C00CCDE19A80}" type="presParOf" srcId="{87CD7BFF-CE85-4CC9-B56E-452266000D6E}" destId="{8899C8BC-09B0-4A8B-8020-C1A073FF51FE}" srcOrd="2" destOrd="0" presId="urn:microsoft.com/office/officeart/2018/2/layout/IconLabelList"/>
    <dgm:cxn modelId="{43D77390-A5AB-4023-94C6-FDA69A1DDB49}" type="presParOf" srcId="{8899C8BC-09B0-4A8B-8020-C1A073FF51FE}" destId="{6A00557E-9F53-41AE-900E-033DF56EF8CA}" srcOrd="0" destOrd="0" presId="urn:microsoft.com/office/officeart/2018/2/layout/IconLabelList"/>
    <dgm:cxn modelId="{F2E9FFB2-4000-4B4D-8B9B-BAE155FD18DA}" type="presParOf" srcId="{8899C8BC-09B0-4A8B-8020-C1A073FF51FE}" destId="{0E015EDC-E29A-4804-A84C-A0718455CBC5}" srcOrd="1" destOrd="0" presId="urn:microsoft.com/office/officeart/2018/2/layout/IconLabelList"/>
    <dgm:cxn modelId="{DF24AFD8-101A-42F2-AD70-908D51F8B3C1}" type="presParOf" srcId="{8899C8BC-09B0-4A8B-8020-C1A073FF51FE}" destId="{79EBAF3D-C22B-4F64-A578-E3BBFBF17EA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06A464-FA01-4A67-BA57-3E5CEAA5CAB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B7B6061-484C-404F-AB42-0B7431DEAA48}">
      <dgm:prSet/>
      <dgm:spPr/>
      <dgm:t>
        <a:bodyPr/>
        <a:lstStyle/>
        <a:p>
          <a:r>
            <a:rPr lang="cs-CZ"/>
            <a:t>Založen v roce 1991 v Praze (letos 35. výročí).</a:t>
          </a:r>
          <a:endParaRPr lang="en-US"/>
        </a:p>
      </dgm:t>
    </dgm:pt>
    <dgm:pt modelId="{F51AE2DF-9F71-4C9A-874F-3A8399B507C3}" type="parTrans" cxnId="{6FC85097-20EB-409F-9F2D-5775CCC1B6D7}">
      <dgm:prSet/>
      <dgm:spPr/>
      <dgm:t>
        <a:bodyPr/>
        <a:lstStyle/>
        <a:p>
          <a:endParaRPr lang="en-US"/>
        </a:p>
      </dgm:t>
    </dgm:pt>
    <dgm:pt modelId="{A9EB8ACE-3234-4C6A-85F3-F056157927D8}" type="sibTrans" cxnId="{6FC85097-20EB-409F-9F2D-5775CCC1B6D7}">
      <dgm:prSet/>
      <dgm:spPr/>
      <dgm:t>
        <a:bodyPr/>
        <a:lstStyle/>
        <a:p>
          <a:endParaRPr lang="en-US"/>
        </a:p>
      </dgm:t>
    </dgm:pt>
    <dgm:pt modelId="{AE12B7EC-7050-4816-9AB4-A98A26E096D2}">
      <dgm:prSet/>
      <dgm:spPr/>
      <dgm:t>
        <a:bodyPr/>
        <a:lstStyle/>
        <a:p>
          <a:r>
            <a:rPr lang="cs-CZ"/>
            <a:t>Pobočka BKB Ostrava založena 1997 – (letos 29 let)</a:t>
          </a:r>
          <a:endParaRPr lang="en-US"/>
        </a:p>
      </dgm:t>
    </dgm:pt>
    <dgm:pt modelId="{C7C47E17-BAAA-4F63-BABF-D29A1C6AF8B2}" type="parTrans" cxnId="{DB9A67B4-FBCD-436C-9CAE-303DD37E3A0C}">
      <dgm:prSet/>
      <dgm:spPr/>
      <dgm:t>
        <a:bodyPr/>
        <a:lstStyle/>
        <a:p>
          <a:endParaRPr lang="en-US"/>
        </a:p>
      </dgm:t>
    </dgm:pt>
    <dgm:pt modelId="{228B519A-DB53-4DAC-9636-CDB0541464F9}" type="sibTrans" cxnId="{DB9A67B4-FBCD-436C-9CAE-303DD37E3A0C}">
      <dgm:prSet/>
      <dgm:spPr/>
      <dgm:t>
        <a:bodyPr/>
        <a:lstStyle/>
        <a:p>
          <a:endParaRPr lang="en-US"/>
        </a:p>
      </dgm:t>
    </dgm:pt>
    <dgm:pt modelId="{59480C3B-AD00-421D-8832-E0C1C0B7198B}">
      <dgm:prSet/>
      <dgm:spPr/>
      <dgm:t>
        <a:bodyPr/>
        <a:lstStyle/>
        <a:p>
          <a:r>
            <a:rPr lang="cs-CZ"/>
            <a:t>Odborná, bezplatná a diskrétní pomoc obětem a svědkům TČ.</a:t>
          </a:r>
          <a:endParaRPr lang="en-US"/>
        </a:p>
      </dgm:t>
    </dgm:pt>
    <dgm:pt modelId="{3535E966-087E-4A4E-8B1C-E566042FA9E8}" type="parTrans" cxnId="{A9C0C317-EA8E-4E29-BAC2-CBF39778A124}">
      <dgm:prSet/>
      <dgm:spPr/>
      <dgm:t>
        <a:bodyPr/>
        <a:lstStyle/>
        <a:p>
          <a:endParaRPr lang="en-US"/>
        </a:p>
      </dgm:t>
    </dgm:pt>
    <dgm:pt modelId="{1C8CE283-949F-4142-B419-5717B2EF09E6}" type="sibTrans" cxnId="{A9C0C317-EA8E-4E29-BAC2-CBF39778A124}">
      <dgm:prSet/>
      <dgm:spPr/>
      <dgm:t>
        <a:bodyPr/>
        <a:lstStyle/>
        <a:p>
          <a:endParaRPr lang="en-US"/>
        </a:p>
      </dgm:t>
    </dgm:pt>
    <dgm:pt modelId="{FB00B8A9-2703-40EF-B395-3EE626D8CDDD}">
      <dgm:prSet/>
      <dgm:spPr/>
      <dgm:t>
        <a:bodyPr/>
        <a:lstStyle/>
        <a:p>
          <a:r>
            <a:rPr lang="cs-CZ"/>
            <a:t>poskytnutí právních informací,</a:t>
          </a:r>
          <a:endParaRPr lang="en-US"/>
        </a:p>
      </dgm:t>
    </dgm:pt>
    <dgm:pt modelId="{7836114D-58EE-4799-AD74-94E69742256E}" type="parTrans" cxnId="{8F1BF2CB-89B3-41EB-AAD4-72A2A4904ADD}">
      <dgm:prSet/>
      <dgm:spPr/>
      <dgm:t>
        <a:bodyPr/>
        <a:lstStyle/>
        <a:p>
          <a:endParaRPr lang="en-US"/>
        </a:p>
      </dgm:t>
    </dgm:pt>
    <dgm:pt modelId="{5A06B5C5-5005-4D30-B4F2-466919406C3F}" type="sibTrans" cxnId="{8F1BF2CB-89B3-41EB-AAD4-72A2A4904ADD}">
      <dgm:prSet/>
      <dgm:spPr/>
      <dgm:t>
        <a:bodyPr/>
        <a:lstStyle/>
        <a:p>
          <a:endParaRPr lang="en-US"/>
        </a:p>
      </dgm:t>
    </dgm:pt>
    <dgm:pt modelId="{AED98B03-65A8-426B-848C-47AB2F3A70FC}">
      <dgm:prSet/>
      <dgm:spPr/>
      <dgm:t>
        <a:bodyPr/>
        <a:lstStyle/>
        <a:p>
          <a:r>
            <a:rPr lang="cs-CZ"/>
            <a:t>psychosociální poradenství,</a:t>
          </a:r>
          <a:endParaRPr lang="en-US"/>
        </a:p>
      </dgm:t>
    </dgm:pt>
    <dgm:pt modelId="{717FB381-30CE-4A06-85FE-CCDD633A70C9}" type="parTrans" cxnId="{A207B583-DC5F-44DA-A111-F269BDDB6874}">
      <dgm:prSet/>
      <dgm:spPr/>
      <dgm:t>
        <a:bodyPr/>
        <a:lstStyle/>
        <a:p>
          <a:endParaRPr lang="en-US"/>
        </a:p>
      </dgm:t>
    </dgm:pt>
    <dgm:pt modelId="{E1301DD5-F829-4CF7-94F5-B41D594AB513}" type="sibTrans" cxnId="{A207B583-DC5F-44DA-A111-F269BDDB6874}">
      <dgm:prSet/>
      <dgm:spPr/>
      <dgm:t>
        <a:bodyPr/>
        <a:lstStyle/>
        <a:p>
          <a:endParaRPr lang="en-US"/>
        </a:p>
      </dgm:t>
    </dgm:pt>
    <dgm:pt modelId="{CF3721E7-BEA2-4DA7-9BE3-62E3F1325037}">
      <dgm:prSet/>
      <dgm:spPr/>
      <dgm:t>
        <a:bodyPr/>
        <a:lstStyle/>
        <a:p>
          <a:r>
            <a:rPr lang="cs-CZ"/>
            <a:t>praktické rady a informace.</a:t>
          </a:r>
          <a:endParaRPr lang="en-US"/>
        </a:p>
      </dgm:t>
    </dgm:pt>
    <dgm:pt modelId="{4C36F9AB-7036-4258-96AF-38641AF40DB7}" type="parTrans" cxnId="{517D7EA5-7438-4147-9C36-4320A0C91FC1}">
      <dgm:prSet/>
      <dgm:spPr/>
      <dgm:t>
        <a:bodyPr/>
        <a:lstStyle/>
        <a:p>
          <a:endParaRPr lang="en-US"/>
        </a:p>
      </dgm:t>
    </dgm:pt>
    <dgm:pt modelId="{692580F3-46E4-4470-8549-12341F45E667}" type="sibTrans" cxnId="{517D7EA5-7438-4147-9C36-4320A0C91FC1}">
      <dgm:prSet/>
      <dgm:spPr/>
      <dgm:t>
        <a:bodyPr/>
        <a:lstStyle/>
        <a:p>
          <a:endParaRPr lang="en-US"/>
        </a:p>
      </dgm:t>
    </dgm:pt>
    <dgm:pt modelId="{B5E08492-344C-410E-B4F0-DD34F5C5A55D}" type="pres">
      <dgm:prSet presAssocID="{5806A464-FA01-4A67-BA57-3E5CEAA5CAB6}" presName="Name0" presStyleCnt="0">
        <dgm:presLayoutVars>
          <dgm:dir/>
          <dgm:resizeHandles val="exact"/>
        </dgm:presLayoutVars>
      </dgm:prSet>
      <dgm:spPr/>
    </dgm:pt>
    <dgm:pt modelId="{9A117F80-2A3A-4DB8-9A19-D2C81AE854C1}" type="pres">
      <dgm:prSet presAssocID="{BB7B6061-484C-404F-AB42-0B7431DEAA48}" presName="node" presStyleLbl="node1" presStyleIdx="0" presStyleCnt="6">
        <dgm:presLayoutVars>
          <dgm:bulletEnabled val="1"/>
        </dgm:presLayoutVars>
      </dgm:prSet>
      <dgm:spPr/>
    </dgm:pt>
    <dgm:pt modelId="{57B92FA2-0D24-4D95-BDCB-AE8880B89D43}" type="pres">
      <dgm:prSet presAssocID="{A9EB8ACE-3234-4C6A-85F3-F056157927D8}" presName="sibTrans" presStyleLbl="sibTrans1D1" presStyleIdx="0" presStyleCnt="5"/>
      <dgm:spPr/>
    </dgm:pt>
    <dgm:pt modelId="{BF8B1247-FB4A-4173-B6DC-DCA5A11537FC}" type="pres">
      <dgm:prSet presAssocID="{A9EB8ACE-3234-4C6A-85F3-F056157927D8}" presName="connectorText" presStyleLbl="sibTrans1D1" presStyleIdx="0" presStyleCnt="5"/>
      <dgm:spPr/>
    </dgm:pt>
    <dgm:pt modelId="{09EA53AA-9517-41D1-9070-2D475D2C19C5}" type="pres">
      <dgm:prSet presAssocID="{AE12B7EC-7050-4816-9AB4-A98A26E096D2}" presName="node" presStyleLbl="node1" presStyleIdx="1" presStyleCnt="6">
        <dgm:presLayoutVars>
          <dgm:bulletEnabled val="1"/>
        </dgm:presLayoutVars>
      </dgm:prSet>
      <dgm:spPr/>
    </dgm:pt>
    <dgm:pt modelId="{893F5028-BB5B-4D65-9D8B-504D4B06D6DE}" type="pres">
      <dgm:prSet presAssocID="{228B519A-DB53-4DAC-9636-CDB0541464F9}" presName="sibTrans" presStyleLbl="sibTrans1D1" presStyleIdx="1" presStyleCnt="5"/>
      <dgm:spPr/>
    </dgm:pt>
    <dgm:pt modelId="{4CD8CA84-932C-412E-AA56-AE26131B61E7}" type="pres">
      <dgm:prSet presAssocID="{228B519A-DB53-4DAC-9636-CDB0541464F9}" presName="connectorText" presStyleLbl="sibTrans1D1" presStyleIdx="1" presStyleCnt="5"/>
      <dgm:spPr/>
    </dgm:pt>
    <dgm:pt modelId="{A83C4EDB-1621-40B0-BDF0-5AF5C0F5E55F}" type="pres">
      <dgm:prSet presAssocID="{59480C3B-AD00-421D-8832-E0C1C0B7198B}" presName="node" presStyleLbl="node1" presStyleIdx="2" presStyleCnt="6">
        <dgm:presLayoutVars>
          <dgm:bulletEnabled val="1"/>
        </dgm:presLayoutVars>
      </dgm:prSet>
      <dgm:spPr/>
    </dgm:pt>
    <dgm:pt modelId="{E9C0DA2D-51A4-48D1-894D-0EDAD1D250EA}" type="pres">
      <dgm:prSet presAssocID="{1C8CE283-949F-4142-B419-5717B2EF09E6}" presName="sibTrans" presStyleLbl="sibTrans1D1" presStyleIdx="2" presStyleCnt="5"/>
      <dgm:spPr/>
    </dgm:pt>
    <dgm:pt modelId="{31E6ECF1-4CB0-4E60-9037-69EE1E958C24}" type="pres">
      <dgm:prSet presAssocID="{1C8CE283-949F-4142-B419-5717B2EF09E6}" presName="connectorText" presStyleLbl="sibTrans1D1" presStyleIdx="2" presStyleCnt="5"/>
      <dgm:spPr/>
    </dgm:pt>
    <dgm:pt modelId="{51D3FE84-E19F-4CAE-AE16-1ADEE9D3B650}" type="pres">
      <dgm:prSet presAssocID="{FB00B8A9-2703-40EF-B395-3EE626D8CDDD}" presName="node" presStyleLbl="node1" presStyleIdx="3" presStyleCnt="6">
        <dgm:presLayoutVars>
          <dgm:bulletEnabled val="1"/>
        </dgm:presLayoutVars>
      </dgm:prSet>
      <dgm:spPr/>
    </dgm:pt>
    <dgm:pt modelId="{A6746EB1-CD03-4EC1-800B-7E021BFAFA4C}" type="pres">
      <dgm:prSet presAssocID="{5A06B5C5-5005-4D30-B4F2-466919406C3F}" presName="sibTrans" presStyleLbl="sibTrans1D1" presStyleIdx="3" presStyleCnt="5"/>
      <dgm:spPr/>
    </dgm:pt>
    <dgm:pt modelId="{665A7593-419E-497D-9B25-B78BA21BF671}" type="pres">
      <dgm:prSet presAssocID="{5A06B5C5-5005-4D30-B4F2-466919406C3F}" presName="connectorText" presStyleLbl="sibTrans1D1" presStyleIdx="3" presStyleCnt="5"/>
      <dgm:spPr/>
    </dgm:pt>
    <dgm:pt modelId="{43B4EFFE-BD29-4CA7-84C9-3ECF7BE5FA73}" type="pres">
      <dgm:prSet presAssocID="{AED98B03-65A8-426B-848C-47AB2F3A70FC}" presName="node" presStyleLbl="node1" presStyleIdx="4" presStyleCnt="6">
        <dgm:presLayoutVars>
          <dgm:bulletEnabled val="1"/>
        </dgm:presLayoutVars>
      </dgm:prSet>
      <dgm:spPr/>
    </dgm:pt>
    <dgm:pt modelId="{F32AC504-E568-4CA4-9BC6-2B022DA0AAFA}" type="pres">
      <dgm:prSet presAssocID="{E1301DD5-F829-4CF7-94F5-B41D594AB513}" presName="sibTrans" presStyleLbl="sibTrans1D1" presStyleIdx="4" presStyleCnt="5"/>
      <dgm:spPr/>
    </dgm:pt>
    <dgm:pt modelId="{FA67C99C-C02C-4D40-B7E4-9A6FD81DB683}" type="pres">
      <dgm:prSet presAssocID="{E1301DD5-F829-4CF7-94F5-B41D594AB513}" presName="connectorText" presStyleLbl="sibTrans1D1" presStyleIdx="4" presStyleCnt="5"/>
      <dgm:spPr/>
    </dgm:pt>
    <dgm:pt modelId="{9385048E-A787-4C37-AA69-9CD0232D1984}" type="pres">
      <dgm:prSet presAssocID="{CF3721E7-BEA2-4DA7-9BE3-62E3F1325037}" presName="node" presStyleLbl="node1" presStyleIdx="5" presStyleCnt="6">
        <dgm:presLayoutVars>
          <dgm:bulletEnabled val="1"/>
        </dgm:presLayoutVars>
      </dgm:prSet>
      <dgm:spPr/>
    </dgm:pt>
  </dgm:ptLst>
  <dgm:cxnLst>
    <dgm:cxn modelId="{269CEA0A-94B8-49DC-BD80-6AE29508A2D7}" type="presOf" srcId="{A9EB8ACE-3234-4C6A-85F3-F056157927D8}" destId="{BF8B1247-FB4A-4173-B6DC-DCA5A11537FC}" srcOrd="1" destOrd="0" presId="urn:microsoft.com/office/officeart/2016/7/layout/RepeatingBendingProcessNew"/>
    <dgm:cxn modelId="{CDFC5212-F289-4335-AE4C-1653647DA3CD}" type="presOf" srcId="{BB7B6061-484C-404F-AB42-0B7431DEAA48}" destId="{9A117F80-2A3A-4DB8-9A19-D2C81AE854C1}" srcOrd="0" destOrd="0" presId="urn:microsoft.com/office/officeart/2016/7/layout/RepeatingBendingProcessNew"/>
    <dgm:cxn modelId="{A9C0C317-EA8E-4E29-BAC2-CBF39778A124}" srcId="{5806A464-FA01-4A67-BA57-3E5CEAA5CAB6}" destId="{59480C3B-AD00-421D-8832-E0C1C0B7198B}" srcOrd="2" destOrd="0" parTransId="{3535E966-087E-4A4E-8B1C-E566042FA9E8}" sibTransId="{1C8CE283-949F-4142-B419-5717B2EF09E6}"/>
    <dgm:cxn modelId="{20FF5D1F-F052-4769-89D3-88CBA7439259}" type="presOf" srcId="{FB00B8A9-2703-40EF-B395-3EE626D8CDDD}" destId="{51D3FE84-E19F-4CAE-AE16-1ADEE9D3B650}" srcOrd="0" destOrd="0" presId="urn:microsoft.com/office/officeart/2016/7/layout/RepeatingBendingProcessNew"/>
    <dgm:cxn modelId="{159A7322-D526-4DB6-8284-EE040EBC05E4}" type="presOf" srcId="{5806A464-FA01-4A67-BA57-3E5CEAA5CAB6}" destId="{B5E08492-344C-410E-B4F0-DD34F5C5A55D}" srcOrd="0" destOrd="0" presId="urn:microsoft.com/office/officeart/2016/7/layout/RepeatingBendingProcessNew"/>
    <dgm:cxn modelId="{18B40731-0DCE-4625-99F9-16141403D4D2}" type="presOf" srcId="{E1301DD5-F829-4CF7-94F5-B41D594AB513}" destId="{F32AC504-E568-4CA4-9BC6-2B022DA0AAFA}" srcOrd="0" destOrd="0" presId="urn:microsoft.com/office/officeart/2016/7/layout/RepeatingBendingProcessNew"/>
    <dgm:cxn modelId="{F8E4B03F-FFC8-4BD5-A78D-42B1C97E1BBC}" type="presOf" srcId="{E1301DD5-F829-4CF7-94F5-B41D594AB513}" destId="{FA67C99C-C02C-4D40-B7E4-9A6FD81DB683}" srcOrd="1" destOrd="0" presId="urn:microsoft.com/office/officeart/2016/7/layout/RepeatingBendingProcessNew"/>
    <dgm:cxn modelId="{24C60766-4B9B-4D94-9630-80C9CD116D4D}" type="presOf" srcId="{5A06B5C5-5005-4D30-B4F2-466919406C3F}" destId="{665A7593-419E-497D-9B25-B78BA21BF671}" srcOrd="1" destOrd="0" presId="urn:microsoft.com/office/officeart/2016/7/layout/RepeatingBendingProcessNew"/>
    <dgm:cxn modelId="{7133634D-44C9-4D7C-9F40-F27E08DD5762}" type="presOf" srcId="{AE12B7EC-7050-4816-9AB4-A98A26E096D2}" destId="{09EA53AA-9517-41D1-9070-2D475D2C19C5}" srcOrd="0" destOrd="0" presId="urn:microsoft.com/office/officeart/2016/7/layout/RepeatingBendingProcessNew"/>
    <dgm:cxn modelId="{D1E8644F-CB58-4A69-836F-8561FE1607BA}" type="presOf" srcId="{59480C3B-AD00-421D-8832-E0C1C0B7198B}" destId="{A83C4EDB-1621-40B0-BDF0-5AF5C0F5E55F}" srcOrd="0" destOrd="0" presId="urn:microsoft.com/office/officeart/2016/7/layout/RepeatingBendingProcessNew"/>
    <dgm:cxn modelId="{AC0C117C-D921-4761-8617-323BA012B4B6}" type="presOf" srcId="{5A06B5C5-5005-4D30-B4F2-466919406C3F}" destId="{A6746EB1-CD03-4EC1-800B-7E021BFAFA4C}" srcOrd="0" destOrd="0" presId="urn:microsoft.com/office/officeart/2016/7/layout/RepeatingBendingProcessNew"/>
    <dgm:cxn modelId="{A207B583-DC5F-44DA-A111-F269BDDB6874}" srcId="{5806A464-FA01-4A67-BA57-3E5CEAA5CAB6}" destId="{AED98B03-65A8-426B-848C-47AB2F3A70FC}" srcOrd="4" destOrd="0" parTransId="{717FB381-30CE-4A06-85FE-CCDD633A70C9}" sibTransId="{E1301DD5-F829-4CF7-94F5-B41D594AB513}"/>
    <dgm:cxn modelId="{6FC85097-20EB-409F-9F2D-5775CCC1B6D7}" srcId="{5806A464-FA01-4A67-BA57-3E5CEAA5CAB6}" destId="{BB7B6061-484C-404F-AB42-0B7431DEAA48}" srcOrd="0" destOrd="0" parTransId="{F51AE2DF-9F71-4C9A-874F-3A8399B507C3}" sibTransId="{A9EB8ACE-3234-4C6A-85F3-F056157927D8}"/>
    <dgm:cxn modelId="{EB67CD98-33B3-4291-917B-B7FED6744992}" type="presOf" srcId="{AED98B03-65A8-426B-848C-47AB2F3A70FC}" destId="{43B4EFFE-BD29-4CA7-84C9-3ECF7BE5FA73}" srcOrd="0" destOrd="0" presId="urn:microsoft.com/office/officeart/2016/7/layout/RepeatingBendingProcessNew"/>
    <dgm:cxn modelId="{517D7EA5-7438-4147-9C36-4320A0C91FC1}" srcId="{5806A464-FA01-4A67-BA57-3E5CEAA5CAB6}" destId="{CF3721E7-BEA2-4DA7-9BE3-62E3F1325037}" srcOrd="5" destOrd="0" parTransId="{4C36F9AB-7036-4258-96AF-38641AF40DB7}" sibTransId="{692580F3-46E4-4470-8549-12341F45E667}"/>
    <dgm:cxn modelId="{399D52B1-6241-4187-9215-63F8E0C2F71A}" type="presOf" srcId="{1C8CE283-949F-4142-B419-5717B2EF09E6}" destId="{E9C0DA2D-51A4-48D1-894D-0EDAD1D250EA}" srcOrd="0" destOrd="0" presId="urn:microsoft.com/office/officeart/2016/7/layout/RepeatingBendingProcessNew"/>
    <dgm:cxn modelId="{5CBED7B3-587C-4796-A0BF-C676614C9DC0}" type="presOf" srcId="{A9EB8ACE-3234-4C6A-85F3-F056157927D8}" destId="{57B92FA2-0D24-4D95-BDCB-AE8880B89D43}" srcOrd="0" destOrd="0" presId="urn:microsoft.com/office/officeart/2016/7/layout/RepeatingBendingProcessNew"/>
    <dgm:cxn modelId="{DB9A67B4-FBCD-436C-9CAE-303DD37E3A0C}" srcId="{5806A464-FA01-4A67-BA57-3E5CEAA5CAB6}" destId="{AE12B7EC-7050-4816-9AB4-A98A26E096D2}" srcOrd="1" destOrd="0" parTransId="{C7C47E17-BAAA-4F63-BABF-D29A1C6AF8B2}" sibTransId="{228B519A-DB53-4DAC-9636-CDB0541464F9}"/>
    <dgm:cxn modelId="{7B0085BC-ED2D-46E2-8647-1C413E691E4E}" type="presOf" srcId="{228B519A-DB53-4DAC-9636-CDB0541464F9}" destId="{4CD8CA84-932C-412E-AA56-AE26131B61E7}" srcOrd="1" destOrd="0" presId="urn:microsoft.com/office/officeart/2016/7/layout/RepeatingBendingProcessNew"/>
    <dgm:cxn modelId="{20CDA3BE-9458-4C19-9F5C-2CFD731F1A3F}" type="presOf" srcId="{228B519A-DB53-4DAC-9636-CDB0541464F9}" destId="{893F5028-BB5B-4D65-9D8B-504D4B06D6DE}" srcOrd="0" destOrd="0" presId="urn:microsoft.com/office/officeart/2016/7/layout/RepeatingBendingProcessNew"/>
    <dgm:cxn modelId="{7BE44EC6-9417-4E68-A235-C56941B33C59}" type="presOf" srcId="{CF3721E7-BEA2-4DA7-9BE3-62E3F1325037}" destId="{9385048E-A787-4C37-AA69-9CD0232D1984}" srcOrd="0" destOrd="0" presId="urn:microsoft.com/office/officeart/2016/7/layout/RepeatingBendingProcessNew"/>
    <dgm:cxn modelId="{8F1BF2CB-89B3-41EB-AAD4-72A2A4904ADD}" srcId="{5806A464-FA01-4A67-BA57-3E5CEAA5CAB6}" destId="{FB00B8A9-2703-40EF-B395-3EE626D8CDDD}" srcOrd="3" destOrd="0" parTransId="{7836114D-58EE-4799-AD74-94E69742256E}" sibTransId="{5A06B5C5-5005-4D30-B4F2-466919406C3F}"/>
    <dgm:cxn modelId="{F27E9AF2-8E7B-4C6C-9074-F7BF820A9157}" type="presOf" srcId="{1C8CE283-949F-4142-B419-5717B2EF09E6}" destId="{31E6ECF1-4CB0-4E60-9037-69EE1E958C24}" srcOrd="1" destOrd="0" presId="urn:microsoft.com/office/officeart/2016/7/layout/RepeatingBendingProcessNew"/>
    <dgm:cxn modelId="{A27A72E5-A2F0-4FF4-B276-7E97EF2D0C78}" type="presParOf" srcId="{B5E08492-344C-410E-B4F0-DD34F5C5A55D}" destId="{9A117F80-2A3A-4DB8-9A19-D2C81AE854C1}" srcOrd="0" destOrd="0" presId="urn:microsoft.com/office/officeart/2016/7/layout/RepeatingBendingProcessNew"/>
    <dgm:cxn modelId="{AF6BC9B8-2BE6-448A-AA3C-41609C552AAB}" type="presParOf" srcId="{B5E08492-344C-410E-B4F0-DD34F5C5A55D}" destId="{57B92FA2-0D24-4D95-BDCB-AE8880B89D43}" srcOrd="1" destOrd="0" presId="urn:microsoft.com/office/officeart/2016/7/layout/RepeatingBendingProcessNew"/>
    <dgm:cxn modelId="{93F6293D-53D5-434B-827D-4629E3581773}" type="presParOf" srcId="{57B92FA2-0D24-4D95-BDCB-AE8880B89D43}" destId="{BF8B1247-FB4A-4173-B6DC-DCA5A11537FC}" srcOrd="0" destOrd="0" presId="urn:microsoft.com/office/officeart/2016/7/layout/RepeatingBendingProcessNew"/>
    <dgm:cxn modelId="{5468A584-704E-4017-891C-8E99909FB00A}" type="presParOf" srcId="{B5E08492-344C-410E-B4F0-DD34F5C5A55D}" destId="{09EA53AA-9517-41D1-9070-2D475D2C19C5}" srcOrd="2" destOrd="0" presId="urn:microsoft.com/office/officeart/2016/7/layout/RepeatingBendingProcessNew"/>
    <dgm:cxn modelId="{6DB88BF7-A6D2-49A5-B444-BFAA73E3BC8E}" type="presParOf" srcId="{B5E08492-344C-410E-B4F0-DD34F5C5A55D}" destId="{893F5028-BB5B-4D65-9D8B-504D4B06D6DE}" srcOrd="3" destOrd="0" presId="urn:microsoft.com/office/officeart/2016/7/layout/RepeatingBendingProcessNew"/>
    <dgm:cxn modelId="{3BFE740B-113B-400D-A186-55B360F0726E}" type="presParOf" srcId="{893F5028-BB5B-4D65-9D8B-504D4B06D6DE}" destId="{4CD8CA84-932C-412E-AA56-AE26131B61E7}" srcOrd="0" destOrd="0" presId="urn:microsoft.com/office/officeart/2016/7/layout/RepeatingBendingProcessNew"/>
    <dgm:cxn modelId="{90FD71D4-E7B6-4515-8CB8-9DA00746469F}" type="presParOf" srcId="{B5E08492-344C-410E-B4F0-DD34F5C5A55D}" destId="{A83C4EDB-1621-40B0-BDF0-5AF5C0F5E55F}" srcOrd="4" destOrd="0" presId="urn:microsoft.com/office/officeart/2016/7/layout/RepeatingBendingProcessNew"/>
    <dgm:cxn modelId="{D52F1F62-1EB5-478E-B35A-2BB3BD3D7A8B}" type="presParOf" srcId="{B5E08492-344C-410E-B4F0-DD34F5C5A55D}" destId="{E9C0DA2D-51A4-48D1-894D-0EDAD1D250EA}" srcOrd="5" destOrd="0" presId="urn:microsoft.com/office/officeart/2016/7/layout/RepeatingBendingProcessNew"/>
    <dgm:cxn modelId="{F6D42580-42C1-46B0-9519-065B9DC1C917}" type="presParOf" srcId="{E9C0DA2D-51A4-48D1-894D-0EDAD1D250EA}" destId="{31E6ECF1-4CB0-4E60-9037-69EE1E958C24}" srcOrd="0" destOrd="0" presId="urn:microsoft.com/office/officeart/2016/7/layout/RepeatingBendingProcessNew"/>
    <dgm:cxn modelId="{D45ECAC5-5215-4F27-BBFD-4570B20DA5B4}" type="presParOf" srcId="{B5E08492-344C-410E-B4F0-DD34F5C5A55D}" destId="{51D3FE84-E19F-4CAE-AE16-1ADEE9D3B650}" srcOrd="6" destOrd="0" presId="urn:microsoft.com/office/officeart/2016/7/layout/RepeatingBendingProcessNew"/>
    <dgm:cxn modelId="{9A7CE046-16C0-4310-8803-8AD0235F806A}" type="presParOf" srcId="{B5E08492-344C-410E-B4F0-DD34F5C5A55D}" destId="{A6746EB1-CD03-4EC1-800B-7E021BFAFA4C}" srcOrd="7" destOrd="0" presId="urn:microsoft.com/office/officeart/2016/7/layout/RepeatingBendingProcessNew"/>
    <dgm:cxn modelId="{2BBDA5E7-5A5F-4B25-8BDA-53AE32B06BE1}" type="presParOf" srcId="{A6746EB1-CD03-4EC1-800B-7E021BFAFA4C}" destId="{665A7593-419E-497D-9B25-B78BA21BF671}" srcOrd="0" destOrd="0" presId="urn:microsoft.com/office/officeart/2016/7/layout/RepeatingBendingProcessNew"/>
    <dgm:cxn modelId="{49CE47A9-2BA0-4A4E-B49D-A6BCC2A1A254}" type="presParOf" srcId="{B5E08492-344C-410E-B4F0-DD34F5C5A55D}" destId="{43B4EFFE-BD29-4CA7-84C9-3ECF7BE5FA73}" srcOrd="8" destOrd="0" presId="urn:microsoft.com/office/officeart/2016/7/layout/RepeatingBendingProcessNew"/>
    <dgm:cxn modelId="{E5F12856-4566-4EB9-A72F-E526FDA8CC87}" type="presParOf" srcId="{B5E08492-344C-410E-B4F0-DD34F5C5A55D}" destId="{F32AC504-E568-4CA4-9BC6-2B022DA0AAFA}" srcOrd="9" destOrd="0" presId="urn:microsoft.com/office/officeart/2016/7/layout/RepeatingBendingProcessNew"/>
    <dgm:cxn modelId="{592FA7F4-D7B5-4B12-9078-D90EE6FFDFE0}" type="presParOf" srcId="{F32AC504-E568-4CA4-9BC6-2B022DA0AAFA}" destId="{FA67C99C-C02C-4D40-B7E4-9A6FD81DB683}" srcOrd="0" destOrd="0" presId="urn:microsoft.com/office/officeart/2016/7/layout/RepeatingBendingProcessNew"/>
    <dgm:cxn modelId="{DB786D28-C078-43AC-BF3F-709AC45189F9}" type="presParOf" srcId="{B5E08492-344C-410E-B4F0-DD34F5C5A55D}" destId="{9385048E-A787-4C37-AA69-9CD0232D1984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48844D-FB02-4226-8C4F-1C365B3E8B5A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D45851D-5168-4E80-A5F5-80CAC671B50A}">
      <dgm:prSet/>
      <dgm:spPr/>
      <dgm:t>
        <a:bodyPr/>
        <a:lstStyle/>
        <a:p>
          <a:r>
            <a:rPr lang="cs-CZ"/>
            <a:t>obětem trestných činů (cítí se být obětí trestných činů),</a:t>
          </a:r>
          <a:endParaRPr lang="en-US"/>
        </a:p>
      </dgm:t>
    </dgm:pt>
    <dgm:pt modelId="{59B41FBA-3A4E-4A77-991A-7C01D85B6518}" type="parTrans" cxnId="{5ADDA713-182B-46C5-A545-1E40FF1BBF49}">
      <dgm:prSet/>
      <dgm:spPr/>
      <dgm:t>
        <a:bodyPr/>
        <a:lstStyle/>
        <a:p>
          <a:endParaRPr lang="en-US"/>
        </a:p>
      </dgm:t>
    </dgm:pt>
    <dgm:pt modelId="{134751B2-944A-414D-8FF0-F71F8766E280}" type="sibTrans" cxnId="{5ADDA713-182B-46C5-A545-1E40FF1BBF49}">
      <dgm:prSet/>
      <dgm:spPr/>
      <dgm:t>
        <a:bodyPr/>
        <a:lstStyle/>
        <a:p>
          <a:endParaRPr lang="en-US"/>
        </a:p>
      </dgm:t>
    </dgm:pt>
    <dgm:pt modelId="{F844F06D-B465-4F78-AF0B-DDEC455B645D}">
      <dgm:prSet/>
      <dgm:spPr/>
      <dgm:t>
        <a:bodyPr/>
        <a:lstStyle/>
        <a:p>
          <a:r>
            <a:rPr lang="cs-CZ"/>
            <a:t>pozůstalým po obětech trestných činů,</a:t>
          </a:r>
          <a:endParaRPr lang="en-US"/>
        </a:p>
      </dgm:t>
    </dgm:pt>
    <dgm:pt modelId="{DFB3F825-3C80-4F53-914A-E3FDEC9FCAB2}" type="parTrans" cxnId="{91893459-A721-4E2B-9B94-25A2DA387C3A}">
      <dgm:prSet/>
      <dgm:spPr/>
      <dgm:t>
        <a:bodyPr/>
        <a:lstStyle/>
        <a:p>
          <a:endParaRPr lang="en-US"/>
        </a:p>
      </dgm:t>
    </dgm:pt>
    <dgm:pt modelId="{9F6F2D90-C383-4AC6-A545-EA42408B1D06}" type="sibTrans" cxnId="{91893459-A721-4E2B-9B94-25A2DA387C3A}">
      <dgm:prSet/>
      <dgm:spPr/>
      <dgm:t>
        <a:bodyPr/>
        <a:lstStyle/>
        <a:p>
          <a:endParaRPr lang="en-US"/>
        </a:p>
      </dgm:t>
    </dgm:pt>
    <dgm:pt modelId="{2178830D-BC53-4227-B91D-1981CFE779E7}">
      <dgm:prSet/>
      <dgm:spPr/>
      <dgm:t>
        <a:bodyPr/>
        <a:lstStyle/>
        <a:p>
          <a:r>
            <a:rPr lang="cs-CZ"/>
            <a:t>svědkům trestných činů,</a:t>
          </a:r>
          <a:endParaRPr lang="en-US"/>
        </a:p>
      </dgm:t>
    </dgm:pt>
    <dgm:pt modelId="{442D2CB0-1DFE-45D3-9884-FC138CFB3E4C}" type="parTrans" cxnId="{9A18845F-71C9-4724-9AFD-7DB730D228B8}">
      <dgm:prSet/>
      <dgm:spPr/>
      <dgm:t>
        <a:bodyPr/>
        <a:lstStyle/>
        <a:p>
          <a:endParaRPr lang="en-US"/>
        </a:p>
      </dgm:t>
    </dgm:pt>
    <dgm:pt modelId="{A31B9B05-C544-4289-A3FF-F6BD785425DA}" type="sibTrans" cxnId="{9A18845F-71C9-4724-9AFD-7DB730D228B8}">
      <dgm:prSet/>
      <dgm:spPr/>
      <dgm:t>
        <a:bodyPr/>
        <a:lstStyle/>
        <a:p>
          <a:endParaRPr lang="en-US"/>
        </a:p>
      </dgm:t>
    </dgm:pt>
    <dgm:pt modelId="{3003C387-E411-4894-A114-852A789E2407}">
      <dgm:prSet/>
      <dgm:spPr/>
      <dgm:t>
        <a:bodyPr/>
        <a:lstStyle/>
        <a:p>
          <a:r>
            <a:rPr lang="cs-CZ"/>
            <a:t>trestný čin před/po oznámení (i neoznámené TČ),</a:t>
          </a:r>
          <a:endParaRPr lang="en-US"/>
        </a:p>
      </dgm:t>
    </dgm:pt>
    <dgm:pt modelId="{604B2E1A-C91D-4A3C-9C6B-C2D3D0C7D8D8}" type="parTrans" cxnId="{5DF24230-3F60-4272-8D6B-49213C4860C7}">
      <dgm:prSet/>
      <dgm:spPr/>
      <dgm:t>
        <a:bodyPr/>
        <a:lstStyle/>
        <a:p>
          <a:endParaRPr lang="en-US"/>
        </a:p>
      </dgm:t>
    </dgm:pt>
    <dgm:pt modelId="{E8DA3C9B-6901-448C-9F9C-BB2045F4C178}" type="sibTrans" cxnId="{5DF24230-3F60-4272-8D6B-49213C4860C7}">
      <dgm:prSet/>
      <dgm:spPr/>
      <dgm:t>
        <a:bodyPr/>
        <a:lstStyle/>
        <a:p>
          <a:endParaRPr lang="en-US"/>
        </a:p>
      </dgm:t>
    </dgm:pt>
    <dgm:pt modelId="{7730D112-B299-43DC-BEE5-0DB57AD2C7CB}">
      <dgm:prSet/>
      <dgm:spPr/>
      <dgm:t>
        <a:bodyPr/>
        <a:lstStyle/>
        <a:p>
          <a:r>
            <a:rPr lang="cs-CZ"/>
            <a:t>občané v ČR/zahraničí</a:t>
          </a:r>
          <a:endParaRPr lang="en-US"/>
        </a:p>
      </dgm:t>
    </dgm:pt>
    <dgm:pt modelId="{18F650C0-9033-48C4-97A0-6327577DA001}" type="parTrans" cxnId="{BA2CCC90-847A-4F32-9935-BD7F188CE5C6}">
      <dgm:prSet/>
      <dgm:spPr/>
      <dgm:t>
        <a:bodyPr/>
        <a:lstStyle/>
        <a:p>
          <a:endParaRPr lang="en-US"/>
        </a:p>
      </dgm:t>
    </dgm:pt>
    <dgm:pt modelId="{3F167CEE-3530-49D6-B458-BF06C7FFC699}" type="sibTrans" cxnId="{BA2CCC90-847A-4F32-9935-BD7F188CE5C6}">
      <dgm:prSet/>
      <dgm:spPr/>
      <dgm:t>
        <a:bodyPr/>
        <a:lstStyle/>
        <a:p>
          <a:endParaRPr lang="en-US"/>
        </a:p>
      </dgm:t>
    </dgm:pt>
    <dgm:pt modelId="{D24F1DA7-12C0-4106-9138-8EDAAE9589B4}" type="pres">
      <dgm:prSet presAssocID="{B748844D-FB02-4226-8C4F-1C365B3E8B5A}" presName="outerComposite" presStyleCnt="0">
        <dgm:presLayoutVars>
          <dgm:chMax val="5"/>
          <dgm:dir/>
          <dgm:resizeHandles val="exact"/>
        </dgm:presLayoutVars>
      </dgm:prSet>
      <dgm:spPr/>
    </dgm:pt>
    <dgm:pt modelId="{5BE610DF-E385-457C-94BD-62C32F6ED9C4}" type="pres">
      <dgm:prSet presAssocID="{B748844D-FB02-4226-8C4F-1C365B3E8B5A}" presName="dummyMaxCanvas" presStyleCnt="0">
        <dgm:presLayoutVars/>
      </dgm:prSet>
      <dgm:spPr/>
    </dgm:pt>
    <dgm:pt modelId="{ED630C12-ED82-4649-883B-D6D97A929C8A}" type="pres">
      <dgm:prSet presAssocID="{B748844D-FB02-4226-8C4F-1C365B3E8B5A}" presName="FiveNodes_1" presStyleLbl="node1" presStyleIdx="0" presStyleCnt="5">
        <dgm:presLayoutVars>
          <dgm:bulletEnabled val="1"/>
        </dgm:presLayoutVars>
      </dgm:prSet>
      <dgm:spPr/>
    </dgm:pt>
    <dgm:pt modelId="{ECEC55F0-0AB5-490A-8CB5-BC2BF673D0CE}" type="pres">
      <dgm:prSet presAssocID="{B748844D-FB02-4226-8C4F-1C365B3E8B5A}" presName="FiveNodes_2" presStyleLbl="node1" presStyleIdx="1" presStyleCnt="5">
        <dgm:presLayoutVars>
          <dgm:bulletEnabled val="1"/>
        </dgm:presLayoutVars>
      </dgm:prSet>
      <dgm:spPr/>
    </dgm:pt>
    <dgm:pt modelId="{00E1649B-67C9-418A-ABC9-603B7FBD8785}" type="pres">
      <dgm:prSet presAssocID="{B748844D-FB02-4226-8C4F-1C365B3E8B5A}" presName="FiveNodes_3" presStyleLbl="node1" presStyleIdx="2" presStyleCnt="5">
        <dgm:presLayoutVars>
          <dgm:bulletEnabled val="1"/>
        </dgm:presLayoutVars>
      </dgm:prSet>
      <dgm:spPr/>
    </dgm:pt>
    <dgm:pt modelId="{6E7BFF5C-2644-496E-8643-76B875657E09}" type="pres">
      <dgm:prSet presAssocID="{B748844D-FB02-4226-8C4F-1C365B3E8B5A}" presName="FiveNodes_4" presStyleLbl="node1" presStyleIdx="3" presStyleCnt="5">
        <dgm:presLayoutVars>
          <dgm:bulletEnabled val="1"/>
        </dgm:presLayoutVars>
      </dgm:prSet>
      <dgm:spPr/>
    </dgm:pt>
    <dgm:pt modelId="{5BEC2D18-F071-4616-85D9-028177528326}" type="pres">
      <dgm:prSet presAssocID="{B748844D-FB02-4226-8C4F-1C365B3E8B5A}" presName="FiveNodes_5" presStyleLbl="node1" presStyleIdx="4" presStyleCnt="5">
        <dgm:presLayoutVars>
          <dgm:bulletEnabled val="1"/>
        </dgm:presLayoutVars>
      </dgm:prSet>
      <dgm:spPr/>
    </dgm:pt>
    <dgm:pt modelId="{AAF1280E-A992-4877-A5C5-EDACC1BB6C11}" type="pres">
      <dgm:prSet presAssocID="{B748844D-FB02-4226-8C4F-1C365B3E8B5A}" presName="FiveConn_1-2" presStyleLbl="fgAccFollowNode1" presStyleIdx="0" presStyleCnt="4">
        <dgm:presLayoutVars>
          <dgm:bulletEnabled val="1"/>
        </dgm:presLayoutVars>
      </dgm:prSet>
      <dgm:spPr/>
    </dgm:pt>
    <dgm:pt modelId="{1E25315D-0BC7-4F51-BD6A-C5B2D431AB1A}" type="pres">
      <dgm:prSet presAssocID="{B748844D-FB02-4226-8C4F-1C365B3E8B5A}" presName="FiveConn_2-3" presStyleLbl="fgAccFollowNode1" presStyleIdx="1" presStyleCnt="4">
        <dgm:presLayoutVars>
          <dgm:bulletEnabled val="1"/>
        </dgm:presLayoutVars>
      </dgm:prSet>
      <dgm:spPr/>
    </dgm:pt>
    <dgm:pt modelId="{7B3CD8FD-3444-40F0-AA9C-200A668840F9}" type="pres">
      <dgm:prSet presAssocID="{B748844D-FB02-4226-8C4F-1C365B3E8B5A}" presName="FiveConn_3-4" presStyleLbl="fgAccFollowNode1" presStyleIdx="2" presStyleCnt="4">
        <dgm:presLayoutVars>
          <dgm:bulletEnabled val="1"/>
        </dgm:presLayoutVars>
      </dgm:prSet>
      <dgm:spPr/>
    </dgm:pt>
    <dgm:pt modelId="{C47B1F09-BD94-4F50-A851-E2D65249ACCD}" type="pres">
      <dgm:prSet presAssocID="{B748844D-FB02-4226-8C4F-1C365B3E8B5A}" presName="FiveConn_4-5" presStyleLbl="fgAccFollowNode1" presStyleIdx="3" presStyleCnt="4">
        <dgm:presLayoutVars>
          <dgm:bulletEnabled val="1"/>
        </dgm:presLayoutVars>
      </dgm:prSet>
      <dgm:spPr/>
    </dgm:pt>
    <dgm:pt modelId="{F57710A6-B35E-4F61-9F01-2F5BD6923F46}" type="pres">
      <dgm:prSet presAssocID="{B748844D-FB02-4226-8C4F-1C365B3E8B5A}" presName="FiveNodes_1_text" presStyleLbl="node1" presStyleIdx="4" presStyleCnt="5">
        <dgm:presLayoutVars>
          <dgm:bulletEnabled val="1"/>
        </dgm:presLayoutVars>
      </dgm:prSet>
      <dgm:spPr/>
    </dgm:pt>
    <dgm:pt modelId="{2AE83082-4487-451D-85E9-9035E7B2145D}" type="pres">
      <dgm:prSet presAssocID="{B748844D-FB02-4226-8C4F-1C365B3E8B5A}" presName="FiveNodes_2_text" presStyleLbl="node1" presStyleIdx="4" presStyleCnt="5">
        <dgm:presLayoutVars>
          <dgm:bulletEnabled val="1"/>
        </dgm:presLayoutVars>
      </dgm:prSet>
      <dgm:spPr/>
    </dgm:pt>
    <dgm:pt modelId="{71ACEC7E-BC3D-452E-9D92-416C6AA9A004}" type="pres">
      <dgm:prSet presAssocID="{B748844D-FB02-4226-8C4F-1C365B3E8B5A}" presName="FiveNodes_3_text" presStyleLbl="node1" presStyleIdx="4" presStyleCnt="5">
        <dgm:presLayoutVars>
          <dgm:bulletEnabled val="1"/>
        </dgm:presLayoutVars>
      </dgm:prSet>
      <dgm:spPr/>
    </dgm:pt>
    <dgm:pt modelId="{A4939943-A43E-4B58-93F2-614D99F77046}" type="pres">
      <dgm:prSet presAssocID="{B748844D-FB02-4226-8C4F-1C365B3E8B5A}" presName="FiveNodes_4_text" presStyleLbl="node1" presStyleIdx="4" presStyleCnt="5">
        <dgm:presLayoutVars>
          <dgm:bulletEnabled val="1"/>
        </dgm:presLayoutVars>
      </dgm:prSet>
      <dgm:spPr/>
    </dgm:pt>
    <dgm:pt modelId="{58B6E39E-81E6-4714-AE23-7B872BDEEFEF}" type="pres">
      <dgm:prSet presAssocID="{B748844D-FB02-4226-8C4F-1C365B3E8B5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5ADDA713-182B-46C5-A545-1E40FF1BBF49}" srcId="{B748844D-FB02-4226-8C4F-1C365B3E8B5A}" destId="{5D45851D-5168-4E80-A5F5-80CAC671B50A}" srcOrd="0" destOrd="0" parTransId="{59B41FBA-3A4E-4A77-991A-7C01D85B6518}" sibTransId="{134751B2-944A-414D-8FF0-F71F8766E280}"/>
    <dgm:cxn modelId="{C3AFE217-C25B-473A-90DD-6001B95F6854}" type="presOf" srcId="{B748844D-FB02-4226-8C4F-1C365B3E8B5A}" destId="{D24F1DA7-12C0-4106-9138-8EDAAE9589B4}" srcOrd="0" destOrd="0" presId="urn:microsoft.com/office/officeart/2005/8/layout/vProcess5"/>
    <dgm:cxn modelId="{67296226-8681-4736-A969-E24168F63E75}" type="presOf" srcId="{5D45851D-5168-4E80-A5F5-80CAC671B50A}" destId="{ED630C12-ED82-4649-883B-D6D97A929C8A}" srcOrd="0" destOrd="0" presId="urn:microsoft.com/office/officeart/2005/8/layout/vProcess5"/>
    <dgm:cxn modelId="{0EAF8127-EEBA-455E-9113-60C512423DEA}" type="presOf" srcId="{A31B9B05-C544-4289-A3FF-F6BD785425DA}" destId="{7B3CD8FD-3444-40F0-AA9C-200A668840F9}" srcOrd="0" destOrd="0" presId="urn:microsoft.com/office/officeart/2005/8/layout/vProcess5"/>
    <dgm:cxn modelId="{2EEFAF28-7F7C-436E-BC02-7E031E4C29F2}" type="presOf" srcId="{7730D112-B299-43DC-BEE5-0DB57AD2C7CB}" destId="{58B6E39E-81E6-4714-AE23-7B872BDEEFEF}" srcOrd="1" destOrd="0" presId="urn:microsoft.com/office/officeart/2005/8/layout/vProcess5"/>
    <dgm:cxn modelId="{2FB5482A-CB5D-4894-AA78-5B99210A251E}" type="presOf" srcId="{F844F06D-B465-4F78-AF0B-DDEC455B645D}" destId="{2AE83082-4487-451D-85E9-9035E7B2145D}" srcOrd="1" destOrd="0" presId="urn:microsoft.com/office/officeart/2005/8/layout/vProcess5"/>
    <dgm:cxn modelId="{9EABEB2E-23F4-4F79-8F5B-0FA524AC290D}" type="presOf" srcId="{3003C387-E411-4894-A114-852A789E2407}" destId="{6E7BFF5C-2644-496E-8643-76B875657E09}" srcOrd="0" destOrd="0" presId="urn:microsoft.com/office/officeart/2005/8/layout/vProcess5"/>
    <dgm:cxn modelId="{5DF24230-3F60-4272-8D6B-49213C4860C7}" srcId="{B748844D-FB02-4226-8C4F-1C365B3E8B5A}" destId="{3003C387-E411-4894-A114-852A789E2407}" srcOrd="3" destOrd="0" parTransId="{604B2E1A-C91D-4A3C-9C6B-C2D3D0C7D8D8}" sibTransId="{E8DA3C9B-6901-448C-9F9C-BB2045F4C178}"/>
    <dgm:cxn modelId="{B4A1393A-9BB6-4E78-A322-A519BB01E899}" type="presOf" srcId="{E8DA3C9B-6901-448C-9F9C-BB2045F4C178}" destId="{C47B1F09-BD94-4F50-A851-E2D65249ACCD}" srcOrd="0" destOrd="0" presId="urn:microsoft.com/office/officeart/2005/8/layout/vProcess5"/>
    <dgm:cxn modelId="{9A18845F-71C9-4724-9AFD-7DB730D228B8}" srcId="{B748844D-FB02-4226-8C4F-1C365B3E8B5A}" destId="{2178830D-BC53-4227-B91D-1981CFE779E7}" srcOrd="2" destOrd="0" parTransId="{442D2CB0-1DFE-45D3-9884-FC138CFB3E4C}" sibTransId="{A31B9B05-C544-4289-A3FF-F6BD785425DA}"/>
    <dgm:cxn modelId="{210BF074-DAE5-4CA0-A94F-FE315D374AD6}" type="presOf" srcId="{3003C387-E411-4894-A114-852A789E2407}" destId="{A4939943-A43E-4B58-93F2-614D99F77046}" srcOrd="1" destOrd="0" presId="urn:microsoft.com/office/officeart/2005/8/layout/vProcess5"/>
    <dgm:cxn modelId="{B1DB6875-9125-4A13-B6D2-D7E49BAE24A3}" type="presOf" srcId="{F844F06D-B465-4F78-AF0B-DDEC455B645D}" destId="{ECEC55F0-0AB5-490A-8CB5-BC2BF673D0CE}" srcOrd="0" destOrd="0" presId="urn:microsoft.com/office/officeart/2005/8/layout/vProcess5"/>
    <dgm:cxn modelId="{91893459-A721-4E2B-9B94-25A2DA387C3A}" srcId="{B748844D-FB02-4226-8C4F-1C365B3E8B5A}" destId="{F844F06D-B465-4F78-AF0B-DDEC455B645D}" srcOrd="1" destOrd="0" parTransId="{DFB3F825-3C80-4F53-914A-E3FDEC9FCAB2}" sibTransId="{9F6F2D90-C383-4AC6-A545-EA42408B1D06}"/>
    <dgm:cxn modelId="{2E996781-4CCC-49ED-ABE2-34FEC8636260}" type="presOf" srcId="{7730D112-B299-43DC-BEE5-0DB57AD2C7CB}" destId="{5BEC2D18-F071-4616-85D9-028177528326}" srcOrd="0" destOrd="0" presId="urn:microsoft.com/office/officeart/2005/8/layout/vProcess5"/>
    <dgm:cxn modelId="{57796C83-8775-4EEC-AB57-268D7D3E7614}" type="presOf" srcId="{9F6F2D90-C383-4AC6-A545-EA42408B1D06}" destId="{1E25315D-0BC7-4F51-BD6A-C5B2D431AB1A}" srcOrd="0" destOrd="0" presId="urn:microsoft.com/office/officeart/2005/8/layout/vProcess5"/>
    <dgm:cxn modelId="{BA2CCC90-847A-4F32-9935-BD7F188CE5C6}" srcId="{B748844D-FB02-4226-8C4F-1C365B3E8B5A}" destId="{7730D112-B299-43DC-BEE5-0DB57AD2C7CB}" srcOrd="4" destOrd="0" parTransId="{18F650C0-9033-48C4-97A0-6327577DA001}" sibTransId="{3F167CEE-3530-49D6-B458-BF06C7FFC699}"/>
    <dgm:cxn modelId="{4E106EB0-6E6C-4EE4-8AEC-E4ECEC32C071}" type="presOf" srcId="{5D45851D-5168-4E80-A5F5-80CAC671B50A}" destId="{F57710A6-B35E-4F61-9F01-2F5BD6923F46}" srcOrd="1" destOrd="0" presId="urn:microsoft.com/office/officeart/2005/8/layout/vProcess5"/>
    <dgm:cxn modelId="{A0927EE4-2D83-4300-A562-AF73DAC88BBC}" type="presOf" srcId="{2178830D-BC53-4227-B91D-1981CFE779E7}" destId="{71ACEC7E-BC3D-452E-9D92-416C6AA9A004}" srcOrd="1" destOrd="0" presId="urn:microsoft.com/office/officeart/2005/8/layout/vProcess5"/>
    <dgm:cxn modelId="{416759E5-89B2-47B3-8E7E-A976808DABF7}" type="presOf" srcId="{2178830D-BC53-4227-B91D-1981CFE779E7}" destId="{00E1649B-67C9-418A-ABC9-603B7FBD8785}" srcOrd="0" destOrd="0" presId="urn:microsoft.com/office/officeart/2005/8/layout/vProcess5"/>
    <dgm:cxn modelId="{72E9ACF2-FE51-49D1-8250-5A2210AB4B35}" type="presOf" srcId="{134751B2-944A-414D-8FF0-F71F8766E280}" destId="{AAF1280E-A992-4877-A5C5-EDACC1BB6C11}" srcOrd="0" destOrd="0" presId="urn:microsoft.com/office/officeart/2005/8/layout/vProcess5"/>
    <dgm:cxn modelId="{C2DBB238-EFF4-4E0B-84E2-EE28A770378E}" type="presParOf" srcId="{D24F1DA7-12C0-4106-9138-8EDAAE9589B4}" destId="{5BE610DF-E385-457C-94BD-62C32F6ED9C4}" srcOrd="0" destOrd="0" presId="urn:microsoft.com/office/officeart/2005/8/layout/vProcess5"/>
    <dgm:cxn modelId="{420FC2A2-BF67-4742-8C12-8840D825BBF6}" type="presParOf" srcId="{D24F1DA7-12C0-4106-9138-8EDAAE9589B4}" destId="{ED630C12-ED82-4649-883B-D6D97A929C8A}" srcOrd="1" destOrd="0" presId="urn:microsoft.com/office/officeart/2005/8/layout/vProcess5"/>
    <dgm:cxn modelId="{60250B3B-4AB8-48D0-A8BC-9A00F9494E9B}" type="presParOf" srcId="{D24F1DA7-12C0-4106-9138-8EDAAE9589B4}" destId="{ECEC55F0-0AB5-490A-8CB5-BC2BF673D0CE}" srcOrd="2" destOrd="0" presId="urn:microsoft.com/office/officeart/2005/8/layout/vProcess5"/>
    <dgm:cxn modelId="{255C56D8-68C2-443A-AA3D-A7111EA21DE0}" type="presParOf" srcId="{D24F1DA7-12C0-4106-9138-8EDAAE9589B4}" destId="{00E1649B-67C9-418A-ABC9-603B7FBD8785}" srcOrd="3" destOrd="0" presId="urn:microsoft.com/office/officeart/2005/8/layout/vProcess5"/>
    <dgm:cxn modelId="{0B0DE0B0-77A7-4D65-9F20-50BD97B8A461}" type="presParOf" srcId="{D24F1DA7-12C0-4106-9138-8EDAAE9589B4}" destId="{6E7BFF5C-2644-496E-8643-76B875657E09}" srcOrd="4" destOrd="0" presId="urn:microsoft.com/office/officeart/2005/8/layout/vProcess5"/>
    <dgm:cxn modelId="{AA266F85-CD6C-4678-A8C2-1DE5BC70CA41}" type="presParOf" srcId="{D24F1DA7-12C0-4106-9138-8EDAAE9589B4}" destId="{5BEC2D18-F071-4616-85D9-028177528326}" srcOrd="5" destOrd="0" presId="urn:microsoft.com/office/officeart/2005/8/layout/vProcess5"/>
    <dgm:cxn modelId="{5DEC0CBC-CF8D-4B71-97FE-E1071CFB5439}" type="presParOf" srcId="{D24F1DA7-12C0-4106-9138-8EDAAE9589B4}" destId="{AAF1280E-A992-4877-A5C5-EDACC1BB6C11}" srcOrd="6" destOrd="0" presId="urn:microsoft.com/office/officeart/2005/8/layout/vProcess5"/>
    <dgm:cxn modelId="{F44CC717-164D-4423-AA49-102169D7A87C}" type="presParOf" srcId="{D24F1DA7-12C0-4106-9138-8EDAAE9589B4}" destId="{1E25315D-0BC7-4F51-BD6A-C5B2D431AB1A}" srcOrd="7" destOrd="0" presId="urn:microsoft.com/office/officeart/2005/8/layout/vProcess5"/>
    <dgm:cxn modelId="{0A9214B4-81BE-4230-9F5A-427DDBF96518}" type="presParOf" srcId="{D24F1DA7-12C0-4106-9138-8EDAAE9589B4}" destId="{7B3CD8FD-3444-40F0-AA9C-200A668840F9}" srcOrd="8" destOrd="0" presId="urn:microsoft.com/office/officeart/2005/8/layout/vProcess5"/>
    <dgm:cxn modelId="{03C42FAB-7828-473F-AC57-D7257667D63B}" type="presParOf" srcId="{D24F1DA7-12C0-4106-9138-8EDAAE9589B4}" destId="{C47B1F09-BD94-4F50-A851-E2D65249ACCD}" srcOrd="9" destOrd="0" presId="urn:microsoft.com/office/officeart/2005/8/layout/vProcess5"/>
    <dgm:cxn modelId="{699BBA33-50C0-4CBC-8FC9-039959398552}" type="presParOf" srcId="{D24F1DA7-12C0-4106-9138-8EDAAE9589B4}" destId="{F57710A6-B35E-4F61-9F01-2F5BD6923F46}" srcOrd="10" destOrd="0" presId="urn:microsoft.com/office/officeart/2005/8/layout/vProcess5"/>
    <dgm:cxn modelId="{F7437275-8EB5-4034-92BF-68FB977F325D}" type="presParOf" srcId="{D24F1DA7-12C0-4106-9138-8EDAAE9589B4}" destId="{2AE83082-4487-451D-85E9-9035E7B2145D}" srcOrd="11" destOrd="0" presId="urn:microsoft.com/office/officeart/2005/8/layout/vProcess5"/>
    <dgm:cxn modelId="{8A0444D4-3546-4C00-95B5-908632CD36ED}" type="presParOf" srcId="{D24F1DA7-12C0-4106-9138-8EDAAE9589B4}" destId="{71ACEC7E-BC3D-452E-9D92-416C6AA9A004}" srcOrd="12" destOrd="0" presId="urn:microsoft.com/office/officeart/2005/8/layout/vProcess5"/>
    <dgm:cxn modelId="{7D258F5F-A22E-4D8D-9FF6-8AFEB8513335}" type="presParOf" srcId="{D24F1DA7-12C0-4106-9138-8EDAAE9589B4}" destId="{A4939943-A43E-4B58-93F2-614D99F77046}" srcOrd="13" destOrd="0" presId="urn:microsoft.com/office/officeart/2005/8/layout/vProcess5"/>
    <dgm:cxn modelId="{086F7F9D-5A5D-4A2E-9ECD-952DB7EEB994}" type="presParOf" srcId="{D24F1DA7-12C0-4106-9138-8EDAAE9589B4}" destId="{58B6E39E-81E6-4714-AE23-7B872BDEEFE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BB532C-4CBC-4104-85D3-C83553C501C0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0328FB4-D899-43F3-8A2C-C01071CF7B87}">
      <dgm:prSet/>
      <dgm:spPr/>
      <dgm:t>
        <a:bodyPr/>
        <a:lstStyle/>
        <a:p>
          <a:r>
            <a:rPr lang="cs-CZ" b="1" i="1"/>
            <a:t>Zákon č. 45/2013 Sb., o obětech trestných činů</a:t>
          </a:r>
          <a:endParaRPr lang="en-US"/>
        </a:p>
      </dgm:t>
    </dgm:pt>
    <dgm:pt modelId="{1C5B251C-F7D1-4AAD-A08E-39FF92CBCCA0}" type="parTrans" cxnId="{49B2FFA7-320D-4DA3-971F-BB9703B6A782}">
      <dgm:prSet/>
      <dgm:spPr/>
      <dgm:t>
        <a:bodyPr/>
        <a:lstStyle/>
        <a:p>
          <a:endParaRPr lang="en-US"/>
        </a:p>
      </dgm:t>
    </dgm:pt>
    <dgm:pt modelId="{3CCF7773-AB62-40D4-AAF6-369239712CCA}" type="sibTrans" cxnId="{49B2FFA7-320D-4DA3-971F-BB9703B6A782}">
      <dgm:prSet/>
      <dgm:spPr/>
      <dgm:t>
        <a:bodyPr/>
        <a:lstStyle/>
        <a:p>
          <a:endParaRPr lang="en-US"/>
        </a:p>
      </dgm:t>
    </dgm:pt>
    <dgm:pt modelId="{2A898DB0-F2CF-4E13-A205-9A66BA0FD4B0}">
      <dgm:prSet/>
      <dgm:spPr/>
      <dgm:t>
        <a:bodyPr/>
        <a:lstStyle/>
        <a:p>
          <a:r>
            <a:rPr lang="cs-CZ"/>
            <a:t>Děti a mladiství, tj. oběti mladší 18 let</a:t>
          </a:r>
          <a:endParaRPr lang="en-US"/>
        </a:p>
      </dgm:t>
    </dgm:pt>
    <dgm:pt modelId="{E3CEF792-75C4-4A50-98EA-F9A4DB1FE28B}" type="parTrans" cxnId="{70163127-8479-4C12-92D1-B640187BECBC}">
      <dgm:prSet/>
      <dgm:spPr/>
      <dgm:t>
        <a:bodyPr/>
        <a:lstStyle/>
        <a:p>
          <a:endParaRPr lang="en-US"/>
        </a:p>
      </dgm:t>
    </dgm:pt>
    <dgm:pt modelId="{1CD861A8-2E33-467F-A314-81CAD1CA1329}" type="sibTrans" cxnId="{70163127-8479-4C12-92D1-B640187BECBC}">
      <dgm:prSet/>
      <dgm:spPr/>
      <dgm:t>
        <a:bodyPr/>
        <a:lstStyle/>
        <a:p>
          <a:endParaRPr lang="en-US"/>
        </a:p>
      </dgm:t>
    </dgm:pt>
    <dgm:pt modelId="{79358A8F-0129-43CB-B9D7-E2752C4B7B2C}">
      <dgm:prSet/>
      <dgm:spPr/>
      <dgm:t>
        <a:bodyPr/>
        <a:lstStyle/>
        <a:p>
          <a:r>
            <a:rPr lang="cs-CZ" b="1"/>
            <a:t>osoby vysokého věku </a:t>
          </a:r>
          <a:r>
            <a:rPr lang="cs-CZ"/>
            <a:t>nebo hendikepované osoby, tj. oběti s fyzickým, mentálním, nebo psychickým hendikepem nebo smyslovým poškozením</a:t>
          </a:r>
          <a:endParaRPr lang="en-US"/>
        </a:p>
      </dgm:t>
    </dgm:pt>
    <dgm:pt modelId="{AF0E7EF7-1B21-4FE8-890A-82DD4262D4DA}" type="parTrans" cxnId="{4943E47E-1CC7-48BC-997C-3B703A8402C3}">
      <dgm:prSet/>
      <dgm:spPr/>
      <dgm:t>
        <a:bodyPr/>
        <a:lstStyle/>
        <a:p>
          <a:endParaRPr lang="en-US"/>
        </a:p>
      </dgm:t>
    </dgm:pt>
    <dgm:pt modelId="{4DA0E99E-5ECC-4A72-8E60-2A5FA302118A}" type="sibTrans" cxnId="{4943E47E-1CC7-48BC-997C-3B703A8402C3}">
      <dgm:prSet/>
      <dgm:spPr/>
      <dgm:t>
        <a:bodyPr/>
        <a:lstStyle/>
        <a:p>
          <a:endParaRPr lang="en-US"/>
        </a:p>
      </dgm:t>
    </dgm:pt>
    <dgm:pt modelId="{DAFDD8A7-18B7-4E2C-94EE-90D19269A4E8}">
      <dgm:prSet/>
      <dgm:spPr/>
      <dgm:t>
        <a:bodyPr/>
        <a:lstStyle/>
        <a:p>
          <a:r>
            <a:rPr lang="cs-CZ"/>
            <a:t>oběti trestného činu obchodování s lidmi nebo trestného činu teroristického útoku</a:t>
          </a:r>
          <a:endParaRPr lang="en-US"/>
        </a:p>
      </dgm:t>
    </dgm:pt>
    <dgm:pt modelId="{BC8B2C3B-D5BB-4440-BFDA-F386B34039EE}" type="parTrans" cxnId="{480FDC16-9FEC-4B3B-9260-5D31BD75483F}">
      <dgm:prSet/>
      <dgm:spPr/>
      <dgm:t>
        <a:bodyPr/>
        <a:lstStyle/>
        <a:p>
          <a:endParaRPr lang="en-US"/>
        </a:p>
      </dgm:t>
    </dgm:pt>
    <dgm:pt modelId="{B2C4AFF2-1095-4C94-A143-5A40EF5C9CBE}" type="sibTrans" cxnId="{480FDC16-9FEC-4B3B-9260-5D31BD75483F}">
      <dgm:prSet/>
      <dgm:spPr/>
      <dgm:t>
        <a:bodyPr/>
        <a:lstStyle/>
        <a:p>
          <a:endParaRPr lang="en-US"/>
        </a:p>
      </dgm:t>
    </dgm:pt>
    <dgm:pt modelId="{C69C3D50-2555-4603-B76E-386529E597DB}">
      <dgm:prSet/>
      <dgm:spPr/>
      <dgm:t>
        <a:bodyPr/>
        <a:lstStyle/>
        <a:p>
          <a:r>
            <a:rPr lang="cs-CZ"/>
            <a:t>oběti trestného činu znásilnění, týrání svěřené osoby a trestného činu týrání osoby žijící ve společném obydlí</a:t>
          </a:r>
          <a:endParaRPr lang="en-US"/>
        </a:p>
      </dgm:t>
    </dgm:pt>
    <dgm:pt modelId="{80DDBA46-4663-4D49-9DB0-631CB99742AA}" type="parTrans" cxnId="{D39AE10A-5A44-4C13-92E3-4CDE807CF288}">
      <dgm:prSet/>
      <dgm:spPr/>
      <dgm:t>
        <a:bodyPr/>
        <a:lstStyle/>
        <a:p>
          <a:endParaRPr lang="en-US"/>
        </a:p>
      </dgm:t>
    </dgm:pt>
    <dgm:pt modelId="{FF0A155B-C4EA-4311-8D19-4601C1A96401}" type="sibTrans" cxnId="{D39AE10A-5A44-4C13-92E3-4CDE807CF288}">
      <dgm:prSet/>
      <dgm:spPr/>
      <dgm:t>
        <a:bodyPr/>
        <a:lstStyle/>
        <a:p>
          <a:endParaRPr lang="en-US"/>
        </a:p>
      </dgm:t>
    </dgm:pt>
    <dgm:pt modelId="{394D9EDA-0F80-4E4B-9748-31E8B95AB5DF}">
      <dgm:prSet/>
      <dgm:spPr/>
      <dgm:t>
        <a:bodyPr/>
        <a:lstStyle/>
        <a:p>
          <a:r>
            <a:rPr lang="cs-CZ"/>
            <a:t>oběti trestného činu proti lidské důstojnosti v sexuální oblasti, xenofobně nebo rasisticky motivovaného TČ a organizovaného zločinu</a:t>
          </a:r>
          <a:endParaRPr lang="en-US"/>
        </a:p>
      </dgm:t>
    </dgm:pt>
    <dgm:pt modelId="{A5C543C2-E8D6-4F95-9B43-6B32E16DEE29}" type="parTrans" cxnId="{14FC1620-C45A-432B-B16B-C4510504172A}">
      <dgm:prSet/>
      <dgm:spPr/>
      <dgm:t>
        <a:bodyPr/>
        <a:lstStyle/>
        <a:p>
          <a:endParaRPr lang="en-US"/>
        </a:p>
      </dgm:t>
    </dgm:pt>
    <dgm:pt modelId="{2FB1D334-0FBD-42F5-BFA1-E732F9A12589}" type="sibTrans" cxnId="{14FC1620-C45A-432B-B16B-C4510504172A}">
      <dgm:prSet/>
      <dgm:spPr/>
      <dgm:t>
        <a:bodyPr/>
        <a:lstStyle/>
        <a:p>
          <a:endParaRPr lang="en-US"/>
        </a:p>
      </dgm:t>
    </dgm:pt>
    <dgm:pt modelId="{7C388A10-47CA-462E-8F80-C61FB6022901}" type="pres">
      <dgm:prSet presAssocID="{3CBB532C-4CBC-4104-85D3-C83553C501C0}" presName="vert0" presStyleCnt="0">
        <dgm:presLayoutVars>
          <dgm:dir/>
          <dgm:animOne val="branch"/>
          <dgm:animLvl val="lvl"/>
        </dgm:presLayoutVars>
      </dgm:prSet>
      <dgm:spPr/>
    </dgm:pt>
    <dgm:pt modelId="{0FE39CB4-59B1-46BE-BC07-FDAFE22788EB}" type="pres">
      <dgm:prSet presAssocID="{00328FB4-D899-43F3-8A2C-C01071CF7B87}" presName="thickLine" presStyleLbl="alignNode1" presStyleIdx="0" presStyleCnt="6"/>
      <dgm:spPr/>
    </dgm:pt>
    <dgm:pt modelId="{B3DADB20-59F8-4B1B-B461-F6AADA777A01}" type="pres">
      <dgm:prSet presAssocID="{00328FB4-D899-43F3-8A2C-C01071CF7B87}" presName="horz1" presStyleCnt="0"/>
      <dgm:spPr/>
    </dgm:pt>
    <dgm:pt modelId="{5341719F-2872-409A-A54D-E72F999BB36E}" type="pres">
      <dgm:prSet presAssocID="{00328FB4-D899-43F3-8A2C-C01071CF7B87}" presName="tx1" presStyleLbl="revTx" presStyleIdx="0" presStyleCnt="6"/>
      <dgm:spPr/>
    </dgm:pt>
    <dgm:pt modelId="{4FD176CE-5518-48E8-AA24-2A4DD68939A1}" type="pres">
      <dgm:prSet presAssocID="{00328FB4-D899-43F3-8A2C-C01071CF7B87}" presName="vert1" presStyleCnt="0"/>
      <dgm:spPr/>
    </dgm:pt>
    <dgm:pt modelId="{1E493CA9-31E3-4189-B9FE-E1D7B65CF1B7}" type="pres">
      <dgm:prSet presAssocID="{2A898DB0-F2CF-4E13-A205-9A66BA0FD4B0}" presName="thickLine" presStyleLbl="alignNode1" presStyleIdx="1" presStyleCnt="6"/>
      <dgm:spPr/>
    </dgm:pt>
    <dgm:pt modelId="{EA3E6D8B-B50A-4953-A4B1-94C49E3C2B9D}" type="pres">
      <dgm:prSet presAssocID="{2A898DB0-F2CF-4E13-A205-9A66BA0FD4B0}" presName="horz1" presStyleCnt="0"/>
      <dgm:spPr/>
    </dgm:pt>
    <dgm:pt modelId="{FC1C5149-4DE4-4189-952C-E2B98D793AC4}" type="pres">
      <dgm:prSet presAssocID="{2A898DB0-F2CF-4E13-A205-9A66BA0FD4B0}" presName="tx1" presStyleLbl="revTx" presStyleIdx="1" presStyleCnt="6"/>
      <dgm:spPr/>
    </dgm:pt>
    <dgm:pt modelId="{F89D1A54-A374-4F22-B9D5-AFF805BC870A}" type="pres">
      <dgm:prSet presAssocID="{2A898DB0-F2CF-4E13-A205-9A66BA0FD4B0}" presName="vert1" presStyleCnt="0"/>
      <dgm:spPr/>
    </dgm:pt>
    <dgm:pt modelId="{13073AE1-ECAD-4435-BCEF-E02C9EB061D1}" type="pres">
      <dgm:prSet presAssocID="{79358A8F-0129-43CB-B9D7-E2752C4B7B2C}" presName="thickLine" presStyleLbl="alignNode1" presStyleIdx="2" presStyleCnt="6"/>
      <dgm:spPr/>
    </dgm:pt>
    <dgm:pt modelId="{A73DA9D7-A262-4C59-BF71-662EB7A13CE5}" type="pres">
      <dgm:prSet presAssocID="{79358A8F-0129-43CB-B9D7-E2752C4B7B2C}" presName="horz1" presStyleCnt="0"/>
      <dgm:spPr/>
    </dgm:pt>
    <dgm:pt modelId="{007F742B-588F-4A97-8C00-F2C8496B8902}" type="pres">
      <dgm:prSet presAssocID="{79358A8F-0129-43CB-B9D7-E2752C4B7B2C}" presName="tx1" presStyleLbl="revTx" presStyleIdx="2" presStyleCnt="6"/>
      <dgm:spPr/>
    </dgm:pt>
    <dgm:pt modelId="{E48DC062-7965-4613-B5B4-BBF48C0C36C7}" type="pres">
      <dgm:prSet presAssocID="{79358A8F-0129-43CB-B9D7-E2752C4B7B2C}" presName="vert1" presStyleCnt="0"/>
      <dgm:spPr/>
    </dgm:pt>
    <dgm:pt modelId="{F74B6209-105A-4DB1-BAA6-AC6F2D1AE4A0}" type="pres">
      <dgm:prSet presAssocID="{DAFDD8A7-18B7-4E2C-94EE-90D19269A4E8}" presName="thickLine" presStyleLbl="alignNode1" presStyleIdx="3" presStyleCnt="6"/>
      <dgm:spPr/>
    </dgm:pt>
    <dgm:pt modelId="{69B9F767-0F31-4C31-9180-D161EF1008C4}" type="pres">
      <dgm:prSet presAssocID="{DAFDD8A7-18B7-4E2C-94EE-90D19269A4E8}" presName="horz1" presStyleCnt="0"/>
      <dgm:spPr/>
    </dgm:pt>
    <dgm:pt modelId="{827CA1F1-5CD9-4E00-844A-9BCE6E8C7074}" type="pres">
      <dgm:prSet presAssocID="{DAFDD8A7-18B7-4E2C-94EE-90D19269A4E8}" presName="tx1" presStyleLbl="revTx" presStyleIdx="3" presStyleCnt="6"/>
      <dgm:spPr/>
    </dgm:pt>
    <dgm:pt modelId="{EC33F1AE-FD88-46EB-ADE9-C98B051384EB}" type="pres">
      <dgm:prSet presAssocID="{DAFDD8A7-18B7-4E2C-94EE-90D19269A4E8}" presName="vert1" presStyleCnt="0"/>
      <dgm:spPr/>
    </dgm:pt>
    <dgm:pt modelId="{529F33EF-4AFA-4619-905D-AB8362BE04B1}" type="pres">
      <dgm:prSet presAssocID="{C69C3D50-2555-4603-B76E-386529E597DB}" presName="thickLine" presStyleLbl="alignNode1" presStyleIdx="4" presStyleCnt="6"/>
      <dgm:spPr/>
    </dgm:pt>
    <dgm:pt modelId="{28A58071-9BBC-4734-9713-DAA8675D8286}" type="pres">
      <dgm:prSet presAssocID="{C69C3D50-2555-4603-B76E-386529E597DB}" presName="horz1" presStyleCnt="0"/>
      <dgm:spPr/>
    </dgm:pt>
    <dgm:pt modelId="{41DC8088-6FC2-4754-B660-BFFEA1B9A736}" type="pres">
      <dgm:prSet presAssocID="{C69C3D50-2555-4603-B76E-386529E597DB}" presName="tx1" presStyleLbl="revTx" presStyleIdx="4" presStyleCnt="6"/>
      <dgm:spPr/>
    </dgm:pt>
    <dgm:pt modelId="{183198F3-C331-49B6-AB65-1A141BD9E75A}" type="pres">
      <dgm:prSet presAssocID="{C69C3D50-2555-4603-B76E-386529E597DB}" presName="vert1" presStyleCnt="0"/>
      <dgm:spPr/>
    </dgm:pt>
    <dgm:pt modelId="{99911E35-3673-4292-983E-87C08C137CC6}" type="pres">
      <dgm:prSet presAssocID="{394D9EDA-0F80-4E4B-9748-31E8B95AB5DF}" presName="thickLine" presStyleLbl="alignNode1" presStyleIdx="5" presStyleCnt="6"/>
      <dgm:spPr/>
    </dgm:pt>
    <dgm:pt modelId="{5DEC9B3C-B3DC-46F3-8569-B16984E31871}" type="pres">
      <dgm:prSet presAssocID="{394D9EDA-0F80-4E4B-9748-31E8B95AB5DF}" presName="horz1" presStyleCnt="0"/>
      <dgm:spPr/>
    </dgm:pt>
    <dgm:pt modelId="{05495FFA-5055-414E-9399-6245BF5C1076}" type="pres">
      <dgm:prSet presAssocID="{394D9EDA-0F80-4E4B-9748-31E8B95AB5DF}" presName="tx1" presStyleLbl="revTx" presStyleIdx="5" presStyleCnt="6"/>
      <dgm:spPr/>
    </dgm:pt>
    <dgm:pt modelId="{D3FA02C5-D5E3-4947-843E-DA64650A0A8E}" type="pres">
      <dgm:prSet presAssocID="{394D9EDA-0F80-4E4B-9748-31E8B95AB5DF}" presName="vert1" presStyleCnt="0"/>
      <dgm:spPr/>
    </dgm:pt>
  </dgm:ptLst>
  <dgm:cxnLst>
    <dgm:cxn modelId="{D39AE10A-5A44-4C13-92E3-4CDE807CF288}" srcId="{3CBB532C-4CBC-4104-85D3-C83553C501C0}" destId="{C69C3D50-2555-4603-B76E-386529E597DB}" srcOrd="4" destOrd="0" parTransId="{80DDBA46-4663-4D49-9DB0-631CB99742AA}" sibTransId="{FF0A155B-C4EA-4311-8D19-4601C1A96401}"/>
    <dgm:cxn modelId="{480FDC16-9FEC-4B3B-9260-5D31BD75483F}" srcId="{3CBB532C-4CBC-4104-85D3-C83553C501C0}" destId="{DAFDD8A7-18B7-4E2C-94EE-90D19269A4E8}" srcOrd="3" destOrd="0" parTransId="{BC8B2C3B-D5BB-4440-BFDA-F386B34039EE}" sibTransId="{B2C4AFF2-1095-4C94-A143-5A40EF5C9CBE}"/>
    <dgm:cxn modelId="{14FC1620-C45A-432B-B16B-C4510504172A}" srcId="{3CBB532C-4CBC-4104-85D3-C83553C501C0}" destId="{394D9EDA-0F80-4E4B-9748-31E8B95AB5DF}" srcOrd="5" destOrd="0" parTransId="{A5C543C2-E8D6-4F95-9B43-6B32E16DEE29}" sibTransId="{2FB1D334-0FBD-42F5-BFA1-E732F9A12589}"/>
    <dgm:cxn modelId="{70163127-8479-4C12-92D1-B640187BECBC}" srcId="{3CBB532C-4CBC-4104-85D3-C83553C501C0}" destId="{2A898DB0-F2CF-4E13-A205-9A66BA0FD4B0}" srcOrd="1" destOrd="0" parTransId="{E3CEF792-75C4-4A50-98EA-F9A4DB1FE28B}" sibTransId="{1CD861A8-2E33-467F-A314-81CAD1CA1329}"/>
    <dgm:cxn modelId="{5D69615D-AF79-4E17-BE55-0BD065BE1C72}" type="presOf" srcId="{C69C3D50-2555-4603-B76E-386529E597DB}" destId="{41DC8088-6FC2-4754-B660-BFFEA1B9A736}" srcOrd="0" destOrd="0" presId="urn:microsoft.com/office/officeart/2008/layout/LinedList"/>
    <dgm:cxn modelId="{EABC9246-13EE-4E89-AB90-82A39CCA3808}" type="presOf" srcId="{2A898DB0-F2CF-4E13-A205-9A66BA0FD4B0}" destId="{FC1C5149-4DE4-4189-952C-E2B98D793AC4}" srcOrd="0" destOrd="0" presId="urn:microsoft.com/office/officeart/2008/layout/LinedList"/>
    <dgm:cxn modelId="{232D1567-F5AC-4A00-9738-C576EF73E3B5}" type="presOf" srcId="{DAFDD8A7-18B7-4E2C-94EE-90D19269A4E8}" destId="{827CA1F1-5CD9-4E00-844A-9BCE6E8C7074}" srcOrd="0" destOrd="0" presId="urn:microsoft.com/office/officeart/2008/layout/LinedList"/>
    <dgm:cxn modelId="{DDFC7654-8F03-4C16-A824-A5D259BBEFB3}" type="presOf" srcId="{3CBB532C-4CBC-4104-85D3-C83553C501C0}" destId="{7C388A10-47CA-462E-8F80-C61FB6022901}" srcOrd="0" destOrd="0" presId="urn:microsoft.com/office/officeart/2008/layout/LinedList"/>
    <dgm:cxn modelId="{4943E47E-1CC7-48BC-997C-3B703A8402C3}" srcId="{3CBB532C-4CBC-4104-85D3-C83553C501C0}" destId="{79358A8F-0129-43CB-B9D7-E2752C4B7B2C}" srcOrd="2" destOrd="0" parTransId="{AF0E7EF7-1B21-4FE8-890A-82DD4262D4DA}" sibTransId="{4DA0E99E-5ECC-4A72-8E60-2A5FA302118A}"/>
    <dgm:cxn modelId="{49B2FFA7-320D-4DA3-971F-BB9703B6A782}" srcId="{3CBB532C-4CBC-4104-85D3-C83553C501C0}" destId="{00328FB4-D899-43F3-8A2C-C01071CF7B87}" srcOrd="0" destOrd="0" parTransId="{1C5B251C-F7D1-4AAD-A08E-39FF92CBCCA0}" sibTransId="{3CCF7773-AB62-40D4-AAF6-369239712CCA}"/>
    <dgm:cxn modelId="{E7FBC2C0-6821-43BC-B16F-9A2814C2211D}" type="presOf" srcId="{00328FB4-D899-43F3-8A2C-C01071CF7B87}" destId="{5341719F-2872-409A-A54D-E72F999BB36E}" srcOrd="0" destOrd="0" presId="urn:microsoft.com/office/officeart/2008/layout/LinedList"/>
    <dgm:cxn modelId="{470770DB-FB70-4A76-AD7D-C2B743FC698F}" type="presOf" srcId="{79358A8F-0129-43CB-B9D7-E2752C4B7B2C}" destId="{007F742B-588F-4A97-8C00-F2C8496B8902}" srcOrd="0" destOrd="0" presId="urn:microsoft.com/office/officeart/2008/layout/LinedList"/>
    <dgm:cxn modelId="{1098ECE8-C7CC-4B67-9C7B-602E2346D256}" type="presOf" srcId="{394D9EDA-0F80-4E4B-9748-31E8B95AB5DF}" destId="{05495FFA-5055-414E-9399-6245BF5C1076}" srcOrd="0" destOrd="0" presId="urn:microsoft.com/office/officeart/2008/layout/LinedList"/>
    <dgm:cxn modelId="{57270D43-ABD4-4440-BDF9-53C612157BCE}" type="presParOf" srcId="{7C388A10-47CA-462E-8F80-C61FB6022901}" destId="{0FE39CB4-59B1-46BE-BC07-FDAFE22788EB}" srcOrd="0" destOrd="0" presId="urn:microsoft.com/office/officeart/2008/layout/LinedList"/>
    <dgm:cxn modelId="{B938EC56-E517-4287-A515-8218C95D4A75}" type="presParOf" srcId="{7C388A10-47CA-462E-8F80-C61FB6022901}" destId="{B3DADB20-59F8-4B1B-B461-F6AADA777A01}" srcOrd="1" destOrd="0" presId="urn:microsoft.com/office/officeart/2008/layout/LinedList"/>
    <dgm:cxn modelId="{5E7425CF-6548-49AC-8069-982E3152342D}" type="presParOf" srcId="{B3DADB20-59F8-4B1B-B461-F6AADA777A01}" destId="{5341719F-2872-409A-A54D-E72F999BB36E}" srcOrd="0" destOrd="0" presId="urn:microsoft.com/office/officeart/2008/layout/LinedList"/>
    <dgm:cxn modelId="{6385FE5A-8445-4FFA-9907-F543AD6E89F8}" type="presParOf" srcId="{B3DADB20-59F8-4B1B-B461-F6AADA777A01}" destId="{4FD176CE-5518-48E8-AA24-2A4DD68939A1}" srcOrd="1" destOrd="0" presId="urn:microsoft.com/office/officeart/2008/layout/LinedList"/>
    <dgm:cxn modelId="{C02400C1-D2A1-46E5-A9A5-A26B99506502}" type="presParOf" srcId="{7C388A10-47CA-462E-8F80-C61FB6022901}" destId="{1E493CA9-31E3-4189-B9FE-E1D7B65CF1B7}" srcOrd="2" destOrd="0" presId="urn:microsoft.com/office/officeart/2008/layout/LinedList"/>
    <dgm:cxn modelId="{192F1239-B8BA-4C8A-B0DF-702308B8F52D}" type="presParOf" srcId="{7C388A10-47CA-462E-8F80-C61FB6022901}" destId="{EA3E6D8B-B50A-4953-A4B1-94C49E3C2B9D}" srcOrd="3" destOrd="0" presId="urn:microsoft.com/office/officeart/2008/layout/LinedList"/>
    <dgm:cxn modelId="{EF8B3AF9-FB00-4667-85E7-18EA40396C3E}" type="presParOf" srcId="{EA3E6D8B-B50A-4953-A4B1-94C49E3C2B9D}" destId="{FC1C5149-4DE4-4189-952C-E2B98D793AC4}" srcOrd="0" destOrd="0" presId="urn:microsoft.com/office/officeart/2008/layout/LinedList"/>
    <dgm:cxn modelId="{6214911B-9410-492B-AE9E-0CFE38CFDBBA}" type="presParOf" srcId="{EA3E6D8B-B50A-4953-A4B1-94C49E3C2B9D}" destId="{F89D1A54-A374-4F22-B9D5-AFF805BC870A}" srcOrd="1" destOrd="0" presId="urn:microsoft.com/office/officeart/2008/layout/LinedList"/>
    <dgm:cxn modelId="{AC40D050-A52C-438D-AE57-03DFB8CBB321}" type="presParOf" srcId="{7C388A10-47CA-462E-8F80-C61FB6022901}" destId="{13073AE1-ECAD-4435-BCEF-E02C9EB061D1}" srcOrd="4" destOrd="0" presId="urn:microsoft.com/office/officeart/2008/layout/LinedList"/>
    <dgm:cxn modelId="{069E1478-75EC-468E-82AD-B5494F7FA541}" type="presParOf" srcId="{7C388A10-47CA-462E-8F80-C61FB6022901}" destId="{A73DA9D7-A262-4C59-BF71-662EB7A13CE5}" srcOrd="5" destOrd="0" presId="urn:microsoft.com/office/officeart/2008/layout/LinedList"/>
    <dgm:cxn modelId="{8A01DDBC-0B4A-4213-9D07-A01F2D2E86C3}" type="presParOf" srcId="{A73DA9D7-A262-4C59-BF71-662EB7A13CE5}" destId="{007F742B-588F-4A97-8C00-F2C8496B8902}" srcOrd="0" destOrd="0" presId="urn:microsoft.com/office/officeart/2008/layout/LinedList"/>
    <dgm:cxn modelId="{C68C4895-6373-4314-9A43-B130D232280E}" type="presParOf" srcId="{A73DA9D7-A262-4C59-BF71-662EB7A13CE5}" destId="{E48DC062-7965-4613-B5B4-BBF48C0C36C7}" srcOrd="1" destOrd="0" presId="urn:microsoft.com/office/officeart/2008/layout/LinedList"/>
    <dgm:cxn modelId="{6A06502D-9F52-42CF-9922-68F1AB3A8E4B}" type="presParOf" srcId="{7C388A10-47CA-462E-8F80-C61FB6022901}" destId="{F74B6209-105A-4DB1-BAA6-AC6F2D1AE4A0}" srcOrd="6" destOrd="0" presId="urn:microsoft.com/office/officeart/2008/layout/LinedList"/>
    <dgm:cxn modelId="{C31996DF-16F7-4799-9481-091B64055A7A}" type="presParOf" srcId="{7C388A10-47CA-462E-8F80-C61FB6022901}" destId="{69B9F767-0F31-4C31-9180-D161EF1008C4}" srcOrd="7" destOrd="0" presId="urn:microsoft.com/office/officeart/2008/layout/LinedList"/>
    <dgm:cxn modelId="{B9478052-7D85-418B-B3F5-69C0E5C3D9CD}" type="presParOf" srcId="{69B9F767-0F31-4C31-9180-D161EF1008C4}" destId="{827CA1F1-5CD9-4E00-844A-9BCE6E8C7074}" srcOrd="0" destOrd="0" presId="urn:microsoft.com/office/officeart/2008/layout/LinedList"/>
    <dgm:cxn modelId="{01235D8C-276E-4B99-9124-2BF8C86D8924}" type="presParOf" srcId="{69B9F767-0F31-4C31-9180-D161EF1008C4}" destId="{EC33F1AE-FD88-46EB-ADE9-C98B051384EB}" srcOrd="1" destOrd="0" presId="urn:microsoft.com/office/officeart/2008/layout/LinedList"/>
    <dgm:cxn modelId="{F433FFD2-FCD3-45A1-B816-1E7111A70B06}" type="presParOf" srcId="{7C388A10-47CA-462E-8F80-C61FB6022901}" destId="{529F33EF-4AFA-4619-905D-AB8362BE04B1}" srcOrd="8" destOrd="0" presId="urn:microsoft.com/office/officeart/2008/layout/LinedList"/>
    <dgm:cxn modelId="{83D9FB13-7CE1-4329-84C1-465D6FB1A187}" type="presParOf" srcId="{7C388A10-47CA-462E-8F80-C61FB6022901}" destId="{28A58071-9BBC-4734-9713-DAA8675D8286}" srcOrd="9" destOrd="0" presId="urn:microsoft.com/office/officeart/2008/layout/LinedList"/>
    <dgm:cxn modelId="{CC3AD2FF-C935-4A04-99AF-1D0004354A97}" type="presParOf" srcId="{28A58071-9BBC-4734-9713-DAA8675D8286}" destId="{41DC8088-6FC2-4754-B660-BFFEA1B9A736}" srcOrd="0" destOrd="0" presId="urn:microsoft.com/office/officeart/2008/layout/LinedList"/>
    <dgm:cxn modelId="{8CDE9811-E88B-466C-9456-B05CF2FF207F}" type="presParOf" srcId="{28A58071-9BBC-4734-9713-DAA8675D8286}" destId="{183198F3-C331-49B6-AB65-1A141BD9E75A}" srcOrd="1" destOrd="0" presId="urn:microsoft.com/office/officeart/2008/layout/LinedList"/>
    <dgm:cxn modelId="{EC09997A-62CF-46D3-B03F-8A2ED98D8EDA}" type="presParOf" srcId="{7C388A10-47CA-462E-8F80-C61FB6022901}" destId="{99911E35-3673-4292-983E-87C08C137CC6}" srcOrd="10" destOrd="0" presId="urn:microsoft.com/office/officeart/2008/layout/LinedList"/>
    <dgm:cxn modelId="{480C1779-D6D1-48F0-BC84-3ED82BAC8593}" type="presParOf" srcId="{7C388A10-47CA-462E-8F80-C61FB6022901}" destId="{5DEC9B3C-B3DC-46F3-8569-B16984E31871}" srcOrd="11" destOrd="0" presId="urn:microsoft.com/office/officeart/2008/layout/LinedList"/>
    <dgm:cxn modelId="{883023F2-EF4E-4E28-B962-CB8412E2217A}" type="presParOf" srcId="{5DEC9B3C-B3DC-46F3-8569-B16984E31871}" destId="{05495FFA-5055-414E-9399-6245BF5C1076}" srcOrd="0" destOrd="0" presId="urn:microsoft.com/office/officeart/2008/layout/LinedList"/>
    <dgm:cxn modelId="{AA72FE83-46CA-429E-A545-0FC833400147}" type="presParOf" srcId="{5DEC9B3C-B3DC-46F3-8569-B16984E31871}" destId="{D3FA02C5-D5E3-4947-843E-DA64650A0A8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FE6EA4-7170-441F-9F4F-C794CFBB599E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90B747FC-8F45-4C62-BC2C-23FFED0EA032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b="1" u="sng"/>
            <a:t>Základní služba</a:t>
          </a:r>
          <a:r>
            <a:rPr lang="cs-CZ"/>
            <a:t>: poradenství</a:t>
          </a:r>
          <a:endParaRPr lang="en-US"/>
        </a:p>
      </dgm:t>
    </dgm:pt>
    <dgm:pt modelId="{F38360BD-878C-4CC3-8069-C36D90DE226A}" type="parTrans" cxnId="{238407B4-ABB5-4279-AC23-8CFDEC2B1B93}">
      <dgm:prSet/>
      <dgm:spPr/>
      <dgm:t>
        <a:bodyPr/>
        <a:lstStyle/>
        <a:p>
          <a:endParaRPr lang="en-US"/>
        </a:p>
      </dgm:t>
    </dgm:pt>
    <dgm:pt modelId="{3503C8F6-B518-4F26-B06F-739A799500D5}" type="sibTrans" cxnId="{238407B4-ABB5-4279-AC23-8CFDEC2B1B93}">
      <dgm:prSet/>
      <dgm:spPr/>
      <dgm:t>
        <a:bodyPr/>
        <a:lstStyle/>
        <a:p>
          <a:endParaRPr lang="en-US"/>
        </a:p>
      </dgm:t>
    </dgm:pt>
    <dgm:pt modelId="{29072144-D046-480F-9A98-243ACA840608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Právní + psychologická podpora</a:t>
          </a:r>
          <a:endParaRPr lang="en-US"/>
        </a:p>
      </dgm:t>
    </dgm:pt>
    <dgm:pt modelId="{C22151F2-FC16-48DB-B9C9-0C322F186766}" type="parTrans" cxnId="{B94A5F13-8FF2-4372-9481-34DE33625368}">
      <dgm:prSet/>
      <dgm:spPr/>
      <dgm:t>
        <a:bodyPr/>
        <a:lstStyle/>
        <a:p>
          <a:endParaRPr lang="en-US"/>
        </a:p>
      </dgm:t>
    </dgm:pt>
    <dgm:pt modelId="{4CE7056E-6F9E-4299-A6CB-382B00E33CAA}" type="sibTrans" cxnId="{B94A5F13-8FF2-4372-9481-34DE33625368}">
      <dgm:prSet/>
      <dgm:spPr/>
      <dgm:t>
        <a:bodyPr/>
        <a:lstStyle/>
        <a:p>
          <a:endParaRPr lang="en-US"/>
        </a:p>
      </dgm:t>
    </dgm:pt>
    <dgm:pt modelId="{E1C772AF-2BAB-4145-AE36-C9840B41838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cs-CZ" b="1" u="sng"/>
            <a:t>Nadstandardní služby</a:t>
          </a:r>
          <a:r>
            <a:rPr lang="cs-CZ" u="sng"/>
            <a:t>:</a:t>
          </a:r>
          <a:endParaRPr lang="en-US"/>
        </a:p>
      </dgm:t>
    </dgm:pt>
    <dgm:pt modelId="{50436BC8-E577-4B51-930A-12994474FD77}" type="parTrans" cxnId="{009D5748-6981-4AB7-9FEA-AA689C5B487B}">
      <dgm:prSet/>
      <dgm:spPr/>
      <dgm:t>
        <a:bodyPr/>
        <a:lstStyle/>
        <a:p>
          <a:endParaRPr lang="en-US"/>
        </a:p>
      </dgm:t>
    </dgm:pt>
    <dgm:pt modelId="{8F6224FD-EC5E-46F8-862E-7B42774CABCE}" type="sibTrans" cxnId="{009D5748-6981-4AB7-9FEA-AA689C5B487B}">
      <dgm:prSet/>
      <dgm:spPr/>
      <dgm:t>
        <a:bodyPr/>
        <a:lstStyle/>
        <a:p>
          <a:endParaRPr lang="en-US"/>
        </a:p>
      </dgm:t>
    </dgm:pt>
    <dgm:pt modelId="{E6C3B691-67D8-444D-8D28-5D92A7DA9FF1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pomoc případového manažera zvlášť zranitelným obětem – provázení, příprava na soud, doprovody k výslechům apod.</a:t>
          </a:r>
          <a:endParaRPr lang="en-US"/>
        </a:p>
      </dgm:t>
    </dgm:pt>
    <dgm:pt modelId="{46C14776-1B16-4718-B7C6-2846BAF4BB3D}" type="parTrans" cxnId="{0F9AC095-F77E-49D6-A149-568D8E71D6B2}">
      <dgm:prSet/>
      <dgm:spPr/>
      <dgm:t>
        <a:bodyPr/>
        <a:lstStyle/>
        <a:p>
          <a:endParaRPr lang="en-US"/>
        </a:p>
      </dgm:t>
    </dgm:pt>
    <dgm:pt modelId="{AA3F6CB6-6FBE-446E-B274-180708EFE4F8}" type="sibTrans" cxnId="{0F9AC095-F77E-49D6-A149-568D8E71D6B2}">
      <dgm:prSet/>
      <dgm:spPr/>
      <dgm:t>
        <a:bodyPr/>
        <a:lstStyle/>
        <a:p>
          <a:endParaRPr lang="en-US"/>
        </a:p>
      </dgm:t>
    </dgm:pt>
    <dgm:pt modelId="{B014FD46-4780-4F4B-9022-5BC6AE22A5EB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terapeutický program</a:t>
          </a:r>
          <a:endParaRPr lang="en-US"/>
        </a:p>
      </dgm:t>
    </dgm:pt>
    <dgm:pt modelId="{322208AC-D414-490A-8360-B6EC04F07942}" type="parTrans" cxnId="{74721E60-5359-4236-A3F1-06C4D2E5259E}">
      <dgm:prSet/>
      <dgm:spPr/>
      <dgm:t>
        <a:bodyPr/>
        <a:lstStyle/>
        <a:p>
          <a:endParaRPr lang="en-US"/>
        </a:p>
      </dgm:t>
    </dgm:pt>
    <dgm:pt modelId="{0E90C93D-5B04-4F41-ADE9-5306D0ED8EB4}" type="sibTrans" cxnId="{74721E60-5359-4236-A3F1-06C4D2E5259E}">
      <dgm:prSet/>
      <dgm:spPr/>
      <dgm:t>
        <a:bodyPr/>
        <a:lstStyle/>
        <a:p>
          <a:endParaRPr lang="en-US"/>
        </a:p>
      </dgm:t>
    </dgm:pt>
    <dgm:pt modelId="{56764314-C32C-4801-920F-6D4A0F611543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zprostředkování finanční pomoci z darů a fondu BKB</a:t>
          </a:r>
          <a:endParaRPr lang="en-US"/>
        </a:p>
      </dgm:t>
    </dgm:pt>
    <dgm:pt modelId="{DB0D0114-65BD-4B03-BB8C-ED11F831B558}" type="parTrans" cxnId="{5ECE068A-04F2-4028-824E-AA42D9461358}">
      <dgm:prSet/>
      <dgm:spPr/>
      <dgm:t>
        <a:bodyPr/>
        <a:lstStyle/>
        <a:p>
          <a:endParaRPr lang="en-US"/>
        </a:p>
      </dgm:t>
    </dgm:pt>
    <dgm:pt modelId="{0D65A63B-D5DF-4E24-965E-1CBFB1660D33}" type="sibTrans" cxnId="{5ECE068A-04F2-4028-824E-AA42D9461358}">
      <dgm:prSet/>
      <dgm:spPr/>
      <dgm:t>
        <a:bodyPr/>
        <a:lstStyle/>
        <a:p>
          <a:endParaRPr lang="en-US"/>
        </a:p>
      </dgm:t>
    </dgm:pt>
    <dgm:pt modelId="{95FA38C5-A161-445B-B19F-CE2F1D007A42}" type="pres">
      <dgm:prSet presAssocID="{CAFE6EA4-7170-441F-9F4F-C794CFBB599E}" presName="root" presStyleCnt="0">
        <dgm:presLayoutVars>
          <dgm:dir/>
          <dgm:resizeHandles val="exact"/>
        </dgm:presLayoutVars>
      </dgm:prSet>
      <dgm:spPr/>
    </dgm:pt>
    <dgm:pt modelId="{C5285002-4306-45A6-9A6A-752AF5414D22}" type="pres">
      <dgm:prSet presAssocID="{90B747FC-8F45-4C62-BC2C-23FFED0EA032}" presName="compNode" presStyleCnt="0"/>
      <dgm:spPr/>
    </dgm:pt>
    <dgm:pt modelId="{7F9E2DFC-409D-450B-A4A9-AD48182B06F1}" type="pres">
      <dgm:prSet presAssocID="{90B747FC-8F45-4C62-BC2C-23FFED0EA03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řesení rukou"/>
        </a:ext>
      </dgm:extLst>
    </dgm:pt>
    <dgm:pt modelId="{7A5A64F5-FEBE-4675-8E5B-54C2A0F2F224}" type="pres">
      <dgm:prSet presAssocID="{90B747FC-8F45-4C62-BC2C-23FFED0EA032}" presName="iconSpace" presStyleCnt="0"/>
      <dgm:spPr/>
    </dgm:pt>
    <dgm:pt modelId="{D3291D2B-EDFD-4BC6-9DA7-3D6DC50C60F5}" type="pres">
      <dgm:prSet presAssocID="{90B747FC-8F45-4C62-BC2C-23FFED0EA032}" presName="parTx" presStyleLbl="revTx" presStyleIdx="0" presStyleCnt="4">
        <dgm:presLayoutVars>
          <dgm:chMax val="0"/>
          <dgm:chPref val="0"/>
        </dgm:presLayoutVars>
      </dgm:prSet>
      <dgm:spPr/>
    </dgm:pt>
    <dgm:pt modelId="{49BC005C-48E4-4FF3-BDD1-43E482A54414}" type="pres">
      <dgm:prSet presAssocID="{90B747FC-8F45-4C62-BC2C-23FFED0EA032}" presName="txSpace" presStyleCnt="0"/>
      <dgm:spPr/>
    </dgm:pt>
    <dgm:pt modelId="{600A7B4D-689C-4411-BE1B-F836E1E8DBEE}" type="pres">
      <dgm:prSet presAssocID="{90B747FC-8F45-4C62-BC2C-23FFED0EA032}" presName="desTx" presStyleLbl="revTx" presStyleIdx="1" presStyleCnt="4">
        <dgm:presLayoutVars/>
      </dgm:prSet>
      <dgm:spPr/>
    </dgm:pt>
    <dgm:pt modelId="{934CE076-CEC1-456E-8558-AD4B6CAAFD7E}" type="pres">
      <dgm:prSet presAssocID="{3503C8F6-B518-4F26-B06F-739A799500D5}" presName="sibTrans" presStyleCnt="0"/>
      <dgm:spPr/>
    </dgm:pt>
    <dgm:pt modelId="{3798F2DC-6743-4F7F-B42F-19E47A6E442F}" type="pres">
      <dgm:prSet presAssocID="{E1C772AF-2BAB-4145-AE36-C9840B418386}" presName="compNode" presStyleCnt="0"/>
      <dgm:spPr/>
    </dgm:pt>
    <dgm:pt modelId="{013A6472-5845-42CB-ACF6-2446A4E7367C}" type="pres">
      <dgm:prSet presAssocID="{E1C772AF-2BAB-4145-AE36-C9840B41838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rcles with Arrows"/>
        </a:ext>
      </dgm:extLst>
    </dgm:pt>
    <dgm:pt modelId="{85BC26EF-4628-4D13-A923-DF7B4C88F8AD}" type="pres">
      <dgm:prSet presAssocID="{E1C772AF-2BAB-4145-AE36-C9840B418386}" presName="iconSpace" presStyleCnt="0"/>
      <dgm:spPr/>
    </dgm:pt>
    <dgm:pt modelId="{FFF25429-D28F-41DF-AC7E-93BC78BE0871}" type="pres">
      <dgm:prSet presAssocID="{E1C772AF-2BAB-4145-AE36-C9840B418386}" presName="parTx" presStyleLbl="revTx" presStyleIdx="2" presStyleCnt="4">
        <dgm:presLayoutVars>
          <dgm:chMax val="0"/>
          <dgm:chPref val="0"/>
        </dgm:presLayoutVars>
      </dgm:prSet>
      <dgm:spPr/>
    </dgm:pt>
    <dgm:pt modelId="{3851FC84-CAF4-4BBC-8957-FFC0C4080A48}" type="pres">
      <dgm:prSet presAssocID="{E1C772AF-2BAB-4145-AE36-C9840B418386}" presName="txSpace" presStyleCnt="0"/>
      <dgm:spPr/>
    </dgm:pt>
    <dgm:pt modelId="{EE206D44-AE7D-4886-8D8F-128D2B0B3826}" type="pres">
      <dgm:prSet presAssocID="{E1C772AF-2BAB-4145-AE36-C9840B418386}" presName="desTx" presStyleLbl="revTx" presStyleIdx="3" presStyleCnt="4">
        <dgm:presLayoutVars/>
      </dgm:prSet>
      <dgm:spPr/>
    </dgm:pt>
  </dgm:ptLst>
  <dgm:cxnLst>
    <dgm:cxn modelId="{B94A5F13-8FF2-4372-9481-34DE33625368}" srcId="{90B747FC-8F45-4C62-BC2C-23FFED0EA032}" destId="{29072144-D046-480F-9A98-243ACA840608}" srcOrd="0" destOrd="0" parTransId="{C22151F2-FC16-48DB-B9C9-0C322F186766}" sibTransId="{4CE7056E-6F9E-4299-A6CB-382B00E33CAA}"/>
    <dgm:cxn modelId="{C530835B-4D9D-4A40-BE4F-C198500E237E}" type="presOf" srcId="{29072144-D046-480F-9A98-243ACA840608}" destId="{600A7B4D-689C-4411-BE1B-F836E1E8DBEE}" srcOrd="0" destOrd="0" presId="urn:microsoft.com/office/officeart/2018/2/layout/IconLabelDescriptionList"/>
    <dgm:cxn modelId="{74721E60-5359-4236-A3F1-06C4D2E5259E}" srcId="{E1C772AF-2BAB-4145-AE36-C9840B418386}" destId="{B014FD46-4780-4F4B-9022-5BC6AE22A5EB}" srcOrd="1" destOrd="0" parTransId="{322208AC-D414-490A-8360-B6EC04F07942}" sibTransId="{0E90C93D-5B04-4F41-ADE9-5306D0ED8EB4}"/>
    <dgm:cxn modelId="{26608D46-8DE8-406E-8385-EB863BE68E55}" type="presOf" srcId="{E1C772AF-2BAB-4145-AE36-C9840B418386}" destId="{FFF25429-D28F-41DF-AC7E-93BC78BE0871}" srcOrd="0" destOrd="0" presId="urn:microsoft.com/office/officeart/2018/2/layout/IconLabelDescriptionList"/>
    <dgm:cxn modelId="{009D5748-6981-4AB7-9FEA-AA689C5B487B}" srcId="{CAFE6EA4-7170-441F-9F4F-C794CFBB599E}" destId="{E1C772AF-2BAB-4145-AE36-C9840B418386}" srcOrd="1" destOrd="0" parTransId="{50436BC8-E577-4B51-930A-12994474FD77}" sibTransId="{8F6224FD-EC5E-46F8-862E-7B42774CABCE}"/>
    <dgm:cxn modelId="{5ECE068A-04F2-4028-824E-AA42D9461358}" srcId="{E1C772AF-2BAB-4145-AE36-C9840B418386}" destId="{56764314-C32C-4801-920F-6D4A0F611543}" srcOrd="2" destOrd="0" parTransId="{DB0D0114-65BD-4B03-BB8C-ED11F831B558}" sibTransId="{0D65A63B-D5DF-4E24-965E-1CBFB1660D33}"/>
    <dgm:cxn modelId="{AFF12F8A-F824-457A-980C-E86FAF42ED4F}" type="presOf" srcId="{56764314-C32C-4801-920F-6D4A0F611543}" destId="{EE206D44-AE7D-4886-8D8F-128D2B0B3826}" srcOrd="0" destOrd="2" presId="urn:microsoft.com/office/officeart/2018/2/layout/IconLabelDescriptionList"/>
    <dgm:cxn modelId="{0F9AC095-F77E-49D6-A149-568D8E71D6B2}" srcId="{E1C772AF-2BAB-4145-AE36-C9840B418386}" destId="{E6C3B691-67D8-444D-8D28-5D92A7DA9FF1}" srcOrd="0" destOrd="0" parTransId="{46C14776-1B16-4718-B7C6-2846BAF4BB3D}" sibTransId="{AA3F6CB6-6FBE-446E-B274-180708EFE4F8}"/>
    <dgm:cxn modelId="{8559C49B-25FA-40FA-988E-79C8FC5FD7BA}" type="presOf" srcId="{CAFE6EA4-7170-441F-9F4F-C794CFBB599E}" destId="{95FA38C5-A161-445B-B19F-CE2F1D007A42}" srcOrd="0" destOrd="0" presId="urn:microsoft.com/office/officeart/2018/2/layout/IconLabelDescriptionList"/>
    <dgm:cxn modelId="{238407B4-ABB5-4279-AC23-8CFDEC2B1B93}" srcId="{CAFE6EA4-7170-441F-9F4F-C794CFBB599E}" destId="{90B747FC-8F45-4C62-BC2C-23FFED0EA032}" srcOrd="0" destOrd="0" parTransId="{F38360BD-878C-4CC3-8069-C36D90DE226A}" sibTransId="{3503C8F6-B518-4F26-B06F-739A799500D5}"/>
    <dgm:cxn modelId="{93819CB6-7208-48FF-8C9F-80B9B345C22A}" type="presOf" srcId="{E6C3B691-67D8-444D-8D28-5D92A7DA9FF1}" destId="{EE206D44-AE7D-4886-8D8F-128D2B0B3826}" srcOrd="0" destOrd="0" presId="urn:microsoft.com/office/officeart/2018/2/layout/IconLabelDescriptionList"/>
    <dgm:cxn modelId="{80FAA6F2-41CC-4B9F-94C5-DBB4F349B5ED}" type="presOf" srcId="{90B747FC-8F45-4C62-BC2C-23FFED0EA032}" destId="{D3291D2B-EDFD-4BC6-9DA7-3D6DC50C60F5}" srcOrd="0" destOrd="0" presId="urn:microsoft.com/office/officeart/2018/2/layout/IconLabelDescriptionList"/>
    <dgm:cxn modelId="{F0011DFA-03AC-4011-8D1A-EDECFB5CB7BD}" type="presOf" srcId="{B014FD46-4780-4F4B-9022-5BC6AE22A5EB}" destId="{EE206D44-AE7D-4886-8D8F-128D2B0B3826}" srcOrd="0" destOrd="1" presId="urn:microsoft.com/office/officeart/2018/2/layout/IconLabelDescriptionList"/>
    <dgm:cxn modelId="{B9350BE0-3918-4870-ABC3-EB7ABA91712F}" type="presParOf" srcId="{95FA38C5-A161-445B-B19F-CE2F1D007A42}" destId="{C5285002-4306-45A6-9A6A-752AF5414D22}" srcOrd="0" destOrd="0" presId="urn:microsoft.com/office/officeart/2018/2/layout/IconLabelDescriptionList"/>
    <dgm:cxn modelId="{210D4025-15EA-47C6-8A00-75D652424D19}" type="presParOf" srcId="{C5285002-4306-45A6-9A6A-752AF5414D22}" destId="{7F9E2DFC-409D-450B-A4A9-AD48182B06F1}" srcOrd="0" destOrd="0" presId="urn:microsoft.com/office/officeart/2018/2/layout/IconLabelDescriptionList"/>
    <dgm:cxn modelId="{C915C5ED-BDB2-4114-8EA0-ADD65F6CA030}" type="presParOf" srcId="{C5285002-4306-45A6-9A6A-752AF5414D22}" destId="{7A5A64F5-FEBE-4675-8E5B-54C2A0F2F224}" srcOrd="1" destOrd="0" presId="urn:microsoft.com/office/officeart/2018/2/layout/IconLabelDescriptionList"/>
    <dgm:cxn modelId="{747AB860-C258-4196-8C17-0910673B4671}" type="presParOf" srcId="{C5285002-4306-45A6-9A6A-752AF5414D22}" destId="{D3291D2B-EDFD-4BC6-9DA7-3D6DC50C60F5}" srcOrd="2" destOrd="0" presId="urn:microsoft.com/office/officeart/2018/2/layout/IconLabelDescriptionList"/>
    <dgm:cxn modelId="{4C335128-F821-4844-BF81-0A378D2E77B2}" type="presParOf" srcId="{C5285002-4306-45A6-9A6A-752AF5414D22}" destId="{49BC005C-48E4-4FF3-BDD1-43E482A54414}" srcOrd="3" destOrd="0" presId="urn:microsoft.com/office/officeart/2018/2/layout/IconLabelDescriptionList"/>
    <dgm:cxn modelId="{ABD274AD-52CF-4AA2-A7C3-CF8C7B2E1E38}" type="presParOf" srcId="{C5285002-4306-45A6-9A6A-752AF5414D22}" destId="{600A7B4D-689C-4411-BE1B-F836E1E8DBEE}" srcOrd="4" destOrd="0" presId="urn:microsoft.com/office/officeart/2018/2/layout/IconLabelDescriptionList"/>
    <dgm:cxn modelId="{9A0A3139-E1B0-4E6A-98B5-08FCB1AF97C0}" type="presParOf" srcId="{95FA38C5-A161-445B-B19F-CE2F1D007A42}" destId="{934CE076-CEC1-456E-8558-AD4B6CAAFD7E}" srcOrd="1" destOrd="0" presId="urn:microsoft.com/office/officeart/2018/2/layout/IconLabelDescriptionList"/>
    <dgm:cxn modelId="{A7693408-A245-408A-B4E0-FB23A52A1EFC}" type="presParOf" srcId="{95FA38C5-A161-445B-B19F-CE2F1D007A42}" destId="{3798F2DC-6743-4F7F-B42F-19E47A6E442F}" srcOrd="2" destOrd="0" presId="urn:microsoft.com/office/officeart/2018/2/layout/IconLabelDescriptionList"/>
    <dgm:cxn modelId="{176C5E9D-BF11-469C-8F88-3178300A0DFC}" type="presParOf" srcId="{3798F2DC-6743-4F7F-B42F-19E47A6E442F}" destId="{013A6472-5845-42CB-ACF6-2446A4E7367C}" srcOrd="0" destOrd="0" presId="urn:microsoft.com/office/officeart/2018/2/layout/IconLabelDescriptionList"/>
    <dgm:cxn modelId="{E784BFF4-6CBE-4A50-BF83-0BF1468D93FD}" type="presParOf" srcId="{3798F2DC-6743-4F7F-B42F-19E47A6E442F}" destId="{85BC26EF-4628-4D13-A923-DF7B4C88F8AD}" srcOrd="1" destOrd="0" presId="urn:microsoft.com/office/officeart/2018/2/layout/IconLabelDescriptionList"/>
    <dgm:cxn modelId="{1AE79386-3F36-4DB5-A81C-324A306962DE}" type="presParOf" srcId="{3798F2DC-6743-4F7F-B42F-19E47A6E442F}" destId="{FFF25429-D28F-41DF-AC7E-93BC78BE0871}" srcOrd="2" destOrd="0" presId="urn:microsoft.com/office/officeart/2018/2/layout/IconLabelDescriptionList"/>
    <dgm:cxn modelId="{DC740C41-13CC-4208-ADFC-DFD01A4AEC30}" type="presParOf" srcId="{3798F2DC-6743-4F7F-B42F-19E47A6E442F}" destId="{3851FC84-CAF4-4BBC-8957-FFC0C4080A48}" srcOrd="3" destOrd="0" presId="urn:microsoft.com/office/officeart/2018/2/layout/IconLabelDescriptionList"/>
    <dgm:cxn modelId="{B2E08D0D-E586-444D-A8B9-48B798A6DEC3}" type="presParOf" srcId="{3798F2DC-6743-4F7F-B42F-19E47A6E442F}" destId="{EE206D44-AE7D-4886-8D8F-128D2B0B382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CDCBE6-580C-4A34-BEBA-4F0C7FCCBCF0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B1CF99B-1ABE-4CF3-9502-34155791E167}">
      <dgm:prSet/>
      <dgm:spPr/>
      <dgm:t>
        <a:bodyPr/>
        <a:lstStyle/>
        <a:p>
          <a:r>
            <a:rPr lang="cs-CZ"/>
            <a:t>Výjezd do místa bydliště nebo do nemocnice</a:t>
          </a:r>
          <a:endParaRPr lang="en-US"/>
        </a:p>
      </dgm:t>
    </dgm:pt>
    <dgm:pt modelId="{1FFF3649-67B6-4809-9861-2F1092B9532C}" type="parTrans" cxnId="{282A371E-0E59-42A0-B318-2BEF67E50A07}">
      <dgm:prSet/>
      <dgm:spPr/>
      <dgm:t>
        <a:bodyPr/>
        <a:lstStyle/>
        <a:p>
          <a:endParaRPr lang="en-US"/>
        </a:p>
      </dgm:t>
    </dgm:pt>
    <dgm:pt modelId="{0CC67E7C-E3F7-4F8F-A009-6FB51080ADFC}" type="sibTrans" cxnId="{282A371E-0E59-42A0-B318-2BEF67E50A07}">
      <dgm:prSet/>
      <dgm:spPr/>
      <dgm:t>
        <a:bodyPr/>
        <a:lstStyle/>
        <a:p>
          <a:endParaRPr lang="en-US"/>
        </a:p>
      </dgm:t>
    </dgm:pt>
    <dgm:pt modelId="{98D3D881-21F7-46F5-BFD8-A16E83044585}">
      <dgm:prSet/>
      <dgm:spPr/>
      <dgm:t>
        <a:bodyPr/>
        <a:lstStyle/>
        <a:p>
          <a:r>
            <a:rPr lang="cs-CZ"/>
            <a:t>pomoc důvěrníka - doprovody (na policii, k soudu, na úřady)</a:t>
          </a:r>
          <a:endParaRPr lang="en-US"/>
        </a:p>
      </dgm:t>
    </dgm:pt>
    <dgm:pt modelId="{749C464F-4F45-4FC6-8F96-711FBFBD2FD2}" type="parTrans" cxnId="{C5AD3C33-45FE-4954-AE97-3C9CC68B496B}">
      <dgm:prSet/>
      <dgm:spPr/>
      <dgm:t>
        <a:bodyPr/>
        <a:lstStyle/>
        <a:p>
          <a:endParaRPr lang="en-US"/>
        </a:p>
      </dgm:t>
    </dgm:pt>
    <dgm:pt modelId="{7AD822C5-E507-467B-99E3-338656BE0989}" type="sibTrans" cxnId="{C5AD3C33-45FE-4954-AE97-3C9CC68B496B}">
      <dgm:prSet/>
      <dgm:spPr/>
      <dgm:t>
        <a:bodyPr/>
        <a:lstStyle/>
        <a:p>
          <a:endParaRPr lang="en-US"/>
        </a:p>
      </dgm:t>
    </dgm:pt>
    <dgm:pt modelId="{9B1E078E-64C7-4069-AECD-1AEC650E2179}">
      <dgm:prSet/>
      <dgm:spPr/>
      <dgm:t>
        <a:bodyPr/>
        <a:lstStyle/>
        <a:p>
          <a:r>
            <a:rPr lang="cs-CZ"/>
            <a:t>příprava na soud</a:t>
          </a:r>
          <a:endParaRPr lang="en-US"/>
        </a:p>
      </dgm:t>
    </dgm:pt>
    <dgm:pt modelId="{51CE32A9-9CF2-48E1-838A-107EC2B1DD2C}" type="parTrans" cxnId="{0CC2BEC9-14C3-4B42-966C-B358D46EFB43}">
      <dgm:prSet/>
      <dgm:spPr/>
      <dgm:t>
        <a:bodyPr/>
        <a:lstStyle/>
        <a:p>
          <a:endParaRPr lang="en-US"/>
        </a:p>
      </dgm:t>
    </dgm:pt>
    <dgm:pt modelId="{C1F7F02B-5BF9-40BD-871B-D4B0691BB640}" type="sibTrans" cxnId="{0CC2BEC9-14C3-4B42-966C-B358D46EFB43}">
      <dgm:prSet/>
      <dgm:spPr/>
      <dgm:t>
        <a:bodyPr/>
        <a:lstStyle/>
        <a:p>
          <a:endParaRPr lang="en-US"/>
        </a:p>
      </dgm:t>
    </dgm:pt>
    <dgm:pt modelId="{A3AFEAA7-3400-41E6-9551-BA773576BFDF}">
      <dgm:prSet/>
      <dgm:spPr/>
      <dgm:t>
        <a:bodyPr/>
        <a:lstStyle/>
        <a:p>
          <a:r>
            <a:rPr lang="cs-CZ"/>
            <a:t>podpora při zpracování žádosti o peněžitou pomoc státu</a:t>
          </a:r>
          <a:endParaRPr lang="en-US"/>
        </a:p>
      </dgm:t>
    </dgm:pt>
    <dgm:pt modelId="{933AE777-8B78-49B5-9A33-CF207179A763}" type="parTrans" cxnId="{9F433801-15C1-49F3-A5FF-05D0EED2CDFE}">
      <dgm:prSet/>
      <dgm:spPr/>
      <dgm:t>
        <a:bodyPr/>
        <a:lstStyle/>
        <a:p>
          <a:endParaRPr lang="en-US"/>
        </a:p>
      </dgm:t>
    </dgm:pt>
    <dgm:pt modelId="{1B32D713-35BA-44B6-99B1-B789EAB8C0F8}" type="sibTrans" cxnId="{9F433801-15C1-49F3-A5FF-05D0EED2CDFE}">
      <dgm:prSet/>
      <dgm:spPr/>
      <dgm:t>
        <a:bodyPr/>
        <a:lstStyle/>
        <a:p>
          <a:endParaRPr lang="en-US"/>
        </a:p>
      </dgm:t>
    </dgm:pt>
    <dgm:pt modelId="{491FFC0E-C9B7-4006-AFE6-68F0A537136B}">
      <dgm:prSet/>
      <dgm:spPr/>
      <dgm:t>
        <a:bodyPr/>
        <a:lstStyle/>
        <a:p>
          <a:r>
            <a:rPr lang="cs-CZ"/>
            <a:t>prohlášení o dopadu trestného činu na život oběti</a:t>
          </a:r>
          <a:endParaRPr lang="en-US"/>
        </a:p>
      </dgm:t>
    </dgm:pt>
    <dgm:pt modelId="{DE8D65B6-C795-4F3B-A9BE-BACAF8664D4F}" type="parTrans" cxnId="{231E1C28-C976-4EFD-8D7B-5F2E6DF9034D}">
      <dgm:prSet/>
      <dgm:spPr/>
      <dgm:t>
        <a:bodyPr/>
        <a:lstStyle/>
        <a:p>
          <a:endParaRPr lang="en-US"/>
        </a:p>
      </dgm:t>
    </dgm:pt>
    <dgm:pt modelId="{57E407EF-8103-4E2E-87FB-33A07B62FDD4}" type="sibTrans" cxnId="{231E1C28-C976-4EFD-8D7B-5F2E6DF9034D}">
      <dgm:prSet/>
      <dgm:spPr/>
      <dgm:t>
        <a:bodyPr/>
        <a:lstStyle/>
        <a:p>
          <a:endParaRPr lang="en-US"/>
        </a:p>
      </dgm:t>
    </dgm:pt>
    <dgm:pt modelId="{681ACEBF-2BA2-49C5-9B4C-28E2A0672F40}">
      <dgm:prSet/>
      <dgm:spPr/>
      <dgm:t>
        <a:bodyPr/>
        <a:lstStyle/>
        <a:p>
          <a:r>
            <a:rPr lang="cs-CZ"/>
            <a:t>peněžitá pomoc ze sbírkové činnosti</a:t>
          </a:r>
          <a:endParaRPr lang="en-US"/>
        </a:p>
      </dgm:t>
    </dgm:pt>
    <dgm:pt modelId="{80891F7C-1B96-4EC3-8CE4-312DAFE7688A}" type="parTrans" cxnId="{2F6674A5-C380-40D4-8C43-4A88B7012DF5}">
      <dgm:prSet/>
      <dgm:spPr/>
      <dgm:t>
        <a:bodyPr/>
        <a:lstStyle/>
        <a:p>
          <a:endParaRPr lang="en-US"/>
        </a:p>
      </dgm:t>
    </dgm:pt>
    <dgm:pt modelId="{AAD50CF8-639E-40F2-B3CE-1E850087B132}" type="sibTrans" cxnId="{2F6674A5-C380-40D4-8C43-4A88B7012DF5}">
      <dgm:prSet/>
      <dgm:spPr/>
      <dgm:t>
        <a:bodyPr/>
        <a:lstStyle/>
        <a:p>
          <a:endParaRPr lang="en-US"/>
        </a:p>
      </dgm:t>
    </dgm:pt>
    <dgm:pt modelId="{CDC7EA5E-6F4B-4D92-B714-3CBE291100B0}">
      <dgm:prSet/>
      <dgm:spPr/>
      <dgm:t>
        <a:bodyPr/>
        <a:lstStyle/>
        <a:p>
          <a:r>
            <a:rPr lang="cs-CZ"/>
            <a:t>přeshraniční pomoc</a:t>
          </a:r>
          <a:endParaRPr lang="en-US"/>
        </a:p>
      </dgm:t>
    </dgm:pt>
    <dgm:pt modelId="{6578A183-19E9-4FB3-8234-9FA02278741A}" type="parTrans" cxnId="{02BE5995-C96B-4A48-AFC0-77A469F0566C}">
      <dgm:prSet/>
      <dgm:spPr/>
      <dgm:t>
        <a:bodyPr/>
        <a:lstStyle/>
        <a:p>
          <a:endParaRPr lang="en-US"/>
        </a:p>
      </dgm:t>
    </dgm:pt>
    <dgm:pt modelId="{EC863FCE-EE1D-44A7-A045-3F5D12762D4C}" type="sibTrans" cxnId="{02BE5995-C96B-4A48-AFC0-77A469F0566C}">
      <dgm:prSet/>
      <dgm:spPr/>
      <dgm:t>
        <a:bodyPr/>
        <a:lstStyle/>
        <a:p>
          <a:endParaRPr lang="en-US"/>
        </a:p>
      </dgm:t>
    </dgm:pt>
    <dgm:pt modelId="{A8FB88DF-7923-4023-8748-F928C3F16451}" type="pres">
      <dgm:prSet presAssocID="{9BCDCBE6-580C-4A34-BEBA-4F0C7FCCBCF0}" presName="Name0" presStyleCnt="0">
        <dgm:presLayoutVars>
          <dgm:dir/>
          <dgm:resizeHandles val="exact"/>
        </dgm:presLayoutVars>
      </dgm:prSet>
      <dgm:spPr/>
    </dgm:pt>
    <dgm:pt modelId="{92D48C6F-7B2F-4FDD-85F5-A70D9FEBF032}" type="pres">
      <dgm:prSet presAssocID="{0B1CF99B-1ABE-4CF3-9502-34155791E167}" presName="node" presStyleLbl="node1" presStyleIdx="0" presStyleCnt="6">
        <dgm:presLayoutVars>
          <dgm:bulletEnabled val="1"/>
        </dgm:presLayoutVars>
      </dgm:prSet>
      <dgm:spPr/>
    </dgm:pt>
    <dgm:pt modelId="{529AAAC0-B0CC-4931-86C3-F8C01EF1E18D}" type="pres">
      <dgm:prSet presAssocID="{0CC67E7C-E3F7-4F8F-A009-6FB51080ADFC}" presName="sibTrans" presStyleLbl="sibTrans1D1" presStyleIdx="0" presStyleCnt="5"/>
      <dgm:spPr/>
    </dgm:pt>
    <dgm:pt modelId="{781C4EC2-4D88-4F84-A4A4-C70FC9EDD139}" type="pres">
      <dgm:prSet presAssocID="{0CC67E7C-E3F7-4F8F-A009-6FB51080ADFC}" presName="connectorText" presStyleLbl="sibTrans1D1" presStyleIdx="0" presStyleCnt="5"/>
      <dgm:spPr/>
    </dgm:pt>
    <dgm:pt modelId="{61D9659B-3A23-4A77-9249-FFEB8085AF1E}" type="pres">
      <dgm:prSet presAssocID="{98D3D881-21F7-46F5-BFD8-A16E83044585}" presName="node" presStyleLbl="node1" presStyleIdx="1" presStyleCnt="6">
        <dgm:presLayoutVars>
          <dgm:bulletEnabled val="1"/>
        </dgm:presLayoutVars>
      </dgm:prSet>
      <dgm:spPr/>
    </dgm:pt>
    <dgm:pt modelId="{801FBEF8-2666-4012-AA82-31E28A3DC278}" type="pres">
      <dgm:prSet presAssocID="{7AD822C5-E507-467B-99E3-338656BE0989}" presName="sibTrans" presStyleLbl="sibTrans1D1" presStyleIdx="1" presStyleCnt="5"/>
      <dgm:spPr/>
    </dgm:pt>
    <dgm:pt modelId="{18069857-EA5F-4A86-85E9-F70D8319D059}" type="pres">
      <dgm:prSet presAssocID="{7AD822C5-E507-467B-99E3-338656BE0989}" presName="connectorText" presStyleLbl="sibTrans1D1" presStyleIdx="1" presStyleCnt="5"/>
      <dgm:spPr/>
    </dgm:pt>
    <dgm:pt modelId="{2CF8A287-0604-48F1-9EBF-3B72E29998BE}" type="pres">
      <dgm:prSet presAssocID="{9B1E078E-64C7-4069-AECD-1AEC650E2179}" presName="node" presStyleLbl="node1" presStyleIdx="2" presStyleCnt="6">
        <dgm:presLayoutVars>
          <dgm:bulletEnabled val="1"/>
        </dgm:presLayoutVars>
      </dgm:prSet>
      <dgm:spPr/>
    </dgm:pt>
    <dgm:pt modelId="{50C8F341-26AB-412F-9030-909BE5EE15E8}" type="pres">
      <dgm:prSet presAssocID="{C1F7F02B-5BF9-40BD-871B-D4B0691BB640}" presName="sibTrans" presStyleLbl="sibTrans1D1" presStyleIdx="2" presStyleCnt="5"/>
      <dgm:spPr/>
    </dgm:pt>
    <dgm:pt modelId="{91661A73-F88C-45D5-86F3-A28A30324C5E}" type="pres">
      <dgm:prSet presAssocID="{C1F7F02B-5BF9-40BD-871B-D4B0691BB640}" presName="connectorText" presStyleLbl="sibTrans1D1" presStyleIdx="2" presStyleCnt="5"/>
      <dgm:spPr/>
    </dgm:pt>
    <dgm:pt modelId="{9F3ED19F-DF6D-4800-BB89-D33115A06EF3}" type="pres">
      <dgm:prSet presAssocID="{A3AFEAA7-3400-41E6-9551-BA773576BFDF}" presName="node" presStyleLbl="node1" presStyleIdx="3" presStyleCnt="6">
        <dgm:presLayoutVars>
          <dgm:bulletEnabled val="1"/>
        </dgm:presLayoutVars>
      </dgm:prSet>
      <dgm:spPr/>
    </dgm:pt>
    <dgm:pt modelId="{0FEBD067-9FF0-45E4-A966-F462546C57B2}" type="pres">
      <dgm:prSet presAssocID="{1B32D713-35BA-44B6-99B1-B789EAB8C0F8}" presName="sibTrans" presStyleLbl="sibTrans1D1" presStyleIdx="3" presStyleCnt="5"/>
      <dgm:spPr/>
    </dgm:pt>
    <dgm:pt modelId="{0E97D027-0DC9-4D9C-8F11-026AF68C3BF9}" type="pres">
      <dgm:prSet presAssocID="{1B32D713-35BA-44B6-99B1-B789EAB8C0F8}" presName="connectorText" presStyleLbl="sibTrans1D1" presStyleIdx="3" presStyleCnt="5"/>
      <dgm:spPr/>
    </dgm:pt>
    <dgm:pt modelId="{F0BBB14D-648A-4569-A409-9E53C779BD06}" type="pres">
      <dgm:prSet presAssocID="{491FFC0E-C9B7-4006-AFE6-68F0A537136B}" presName="node" presStyleLbl="node1" presStyleIdx="4" presStyleCnt="6">
        <dgm:presLayoutVars>
          <dgm:bulletEnabled val="1"/>
        </dgm:presLayoutVars>
      </dgm:prSet>
      <dgm:spPr/>
    </dgm:pt>
    <dgm:pt modelId="{2B3CF07B-0E19-445E-846D-4C77A2A9020D}" type="pres">
      <dgm:prSet presAssocID="{57E407EF-8103-4E2E-87FB-33A07B62FDD4}" presName="sibTrans" presStyleLbl="sibTrans1D1" presStyleIdx="4" presStyleCnt="5"/>
      <dgm:spPr/>
    </dgm:pt>
    <dgm:pt modelId="{56A47D80-5977-4889-BC4A-2452C95699F1}" type="pres">
      <dgm:prSet presAssocID="{57E407EF-8103-4E2E-87FB-33A07B62FDD4}" presName="connectorText" presStyleLbl="sibTrans1D1" presStyleIdx="4" presStyleCnt="5"/>
      <dgm:spPr/>
    </dgm:pt>
    <dgm:pt modelId="{398CD46E-A31D-45AD-8843-B47205016610}" type="pres">
      <dgm:prSet presAssocID="{681ACEBF-2BA2-49C5-9B4C-28E2A0672F40}" presName="node" presStyleLbl="node1" presStyleIdx="5" presStyleCnt="6">
        <dgm:presLayoutVars>
          <dgm:bulletEnabled val="1"/>
        </dgm:presLayoutVars>
      </dgm:prSet>
      <dgm:spPr/>
    </dgm:pt>
  </dgm:ptLst>
  <dgm:cxnLst>
    <dgm:cxn modelId="{9F433801-15C1-49F3-A5FF-05D0EED2CDFE}" srcId="{9BCDCBE6-580C-4A34-BEBA-4F0C7FCCBCF0}" destId="{A3AFEAA7-3400-41E6-9551-BA773576BFDF}" srcOrd="3" destOrd="0" parTransId="{933AE777-8B78-49B5-9A33-CF207179A763}" sibTransId="{1B32D713-35BA-44B6-99B1-B789EAB8C0F8}"/>
    <dgm:cxn modelId="{DB61251B-28D1-4129-A5B3-E79AA2464AC6}" type="presOf" srcId="{9BCDCBE6-580C-4A34-BEBA-4F0C7FCCBCF0}" destId="{A8FB88DF-7923-4023-8748-F928C3F16451}" srcOrd="0" destOrd="0" presId="urn:microsoft.com/office/officeart/2016/7/layout/RepeatingBendingProcessNew"/>
    <dgm:cxn modelId="{282A371E-0E59-42A0-B318-2BEF67E50A07}" srcId="{9BCDCBE6-580C-4A34-BEBA-4F0C7FCCBCF0}" destId="{0B1CF99B-1ABE-4CF3-9502-34155791E167}" srcOrd="0" destOrd="0" parTransId="{1FFF3649-67B6-4809-9861-2F1092B9532C}" sibTransId="{0CC67E7C-E3F7-4F8F-A009-6FB51080ADFC}"/>
    <dgm:cxn modelId="{231E1C28-C976-4EFD-8D7B-5F2E6DF9034D}" srcId="{9BCDCBE6-580C-4A34-BEBA-4F0C7FCCBCF0}" destId="{491FFC0E-C9B7-4006-AFE6-68F0A537136B}" srcOrd="4" destOrd="0" parTransId="{DE8D65B6-C795-4F3B-A9BE-BACAF8664D4F}" sibTransId="{57E407EF-8103-4E2E-87FB-33A07B62FDD4}"/>
    <dgm:cxn modelId="{C5AD3C33-45FE-4954-AE97-3C9CC68B496B}" srcId="{9BCDCBE6-580C-4A34-BEBA-4F0C7FCCBCF0}" destId="{98D3D881-21F7-46F5-BFD8-A16E83044585}" srcOrd="1" destOrd="0" parTransId="{749C464F-4F45-4FC6-8F96-711FBFBD2FD2}" sibTransId="{7AD822C5-E507-467B-99E3-338656BE0989}"/>
    <dgm:cxn modelId="{EF616A5B-9691-48D1-BEAC-9F715134DFD3}" type="presOf" srcId="{7AD822C5-E507-467B-99E3-338656BE0989}" destId="{18069857-EA5F-4A86-85E9-F70D8319D059}" srcOrd="1" destOrd="0" presId="urn:microsoft.com/office/officeart/2016/7/layout/RepeatingBendingProcessNew"/>
    <dgm:cxn modelId="{A569346A-15B6-4F12-9047-92A80BA9EDA0}" type="presOf" srcId="{C1F7F02B-5BF9-40BD-871B-D4B0691BB640}" destId="{91661A73-F88C-45D5-86F3-A28A30324C5E}" srcOrd="1" destOrd="0" presId="urn:microsoft.com/office/officeart/2016/7/layout/RepeatingBendingProcessNew"/>
    <dgm:cxn modelId="{1BC6E751-3FDC-4E86-A765-00C9C3113C90}" type="presOf" srcId="{1B32D713-35BA-44B6-99B1-B789EAB8C0F8}" destId="{0FEBD067-9FF0-45E4-A966-F462546C57B2}" srcOrd="0" destOrd="0" presId="urn:microsoft.com/office/officeart/2016/7/layout/RepeatingBendingProcessNew"/>
    <dgm:cxn modelId="{06B69572-220F-46FD-AB39-80C1ACBBB7DC}" type="presOf" srcId="{7AD822C5-E507-467B-99E3-338656BE0989}" destId="{801FBEF8-2666-4012-AA82-31E28A3DC278}" srcOrd="0" destOrd="0" presId="urn:microsoft.com/office/officeart/2016/7/layout/RepeatingBendingProcessNew"/>
    <dgm:cxn modelId="{35DAB778-B038-4C66-94BA-82A346E81110}" type="presOf" srcId="{0CC67E7C-E3F7-4F8F-A009-6FB51080ADFC}" destId="{781C4EC2-4D88-4F84-A4A4-C70FC9EDD139}" srcOrd="1" destOrd="0" presId="urn:microsoft.com/office/officeart/2016/7/layout/RepeatingBendingProcessNew"/>
    <dgm:cxn modelId="{AC31EB82-306F-417F-A589-BD1D728C9B7F}" type="presOf" srcId="{98D3D881-21F7-46F5-BFD8-A16E83044585}" destId="{61D9659B-3A23-4A77-9249-FFEB8085AF1E}" srcOrd="0" destOrd="0" presId="urn:microsoft.com/office/officeart/2016/7/layout/RepeatingBendingProcessNew"/>
    <dgm:cxn modelId="{71819C83-651F-44C2-870C-8D11FBFF9A72}" type="presOf" srcId="{0CC67E7C-E3F7-4F8F-A009-6FB51080ADFC}" destId="{529AAAC0-B0CC-4931-86C3-F8C01EF1E18D}" srcOrd="0" destOrd="0" presId="urn:microsoft.com/office/officeart/2016/7/layout/RepeatingBendingProcessNew"/>
    <dgm:cxn modelId="{02BE5995-C96B-4A48-AFC0-77A469F0566C}" srcId="{681ACEBF-2BA2-49C5-9B4C-28E2A0672F40}" destId="{CDC7EA5E-6F4B-4D92-B714-3CBE291100B0}" srcOrd="0" destOrd="0" parTransId="{6578A183-19E9-4FB3-8234-9FA02278741A}" sibTransId="{EC863FCE-EE1D-44A7-A045-3F5D12762D4C}"/>
    <dgm:cxn modelId="{F0347F9B-DF32-4B9A-8D62-B020A99A215C}" type="presOf" srcId="{57E407EF-8103-4E2E-87FB-33A07B62FDD4}" destId="{56A47D80-5977-4889-BC4A-2452C95699F1}" srcOrd="1" destOrd="0" presId="urn:microsoft.com/office/officeart/2016/7/layout/RepeatingBendingProcessNew"/>
    <dgm:cxn modelId="{92F8D9A1-3859-4AE6-BE27-9014C66AA9A0}" type="presOf" srcId="{CDC7EA5E-6F4B-4D92-B714-3CBE291100B0}" destId="{398CD46E-A31D-45AD-8843-B47205016610}" srcOrd="0" destOrd="1" presId="urn:microsoft.com/office/officeart/2016/7/layout/RepeatingBendingProcessNew"/>
    <dgm:cxn modelId="{2F6674A5-C380-40D4-8C43-4A88B7012DF5}" srcId="{9BCDCBE6-580C-4A34-BEBA-4F0C7FCCBCF0}" destId="{681ACEBF-2BA2-49C5-9B4C-28E2A0672F40}" srcOrd="5" destOrd="0" parTransId="{80891F7C-1B96-4EC3-8CE4-312DAFE7688A}" sibTransId="{AAD50CF8-639E-40F2-B3CE-1E850087B132}"/>
    <dgm:cxn modelId="{A1C366AA-3615-4E56-A9FC-9A219C043B53}" type="presOf" srcId="{681ACEBF-2BA2-49C5-9B4C-28E2A0672F40}" destId="{398CD46E-A31D-45AD-8843-B47205016610}" srcOrd="0" destOrd="0" presId="urn:microsoft.com/office/officeart/2016/7/layout/RepeatingBendingProcessNew"/>
    <dgm:cxn modelId="{4BDA5AAD-7C56-48BA-BA64-D79338D534C8}" type="presOf" srcId="{57E407EF-8103-4E2E-87FB-33A07B62FDD4}" destId="{2B3CF07B-0E19-445E-846D-4C77A2A9020D}" srcOrd="0" destOrd="0" presId="urn:microsoft.com/office/officeart/2016/7/layout/RepeatingBendingProcessNew"/>
    <dgm:cxn modelId="{182818B4-5D9C-40CD-BCD7-88A4785144C3}" type="presOf" srcId="{9B1E078E-64C7-4069-AECD-1AEC650E2179}" destId="{2CF8A287-0604-48F1-9EBF-3B72E29998BE}" srcOrd="0" destOrd="0" presId="urn:microsoft.com/office/officeart/2016/7/layout/RepeatingBendingProcessNew"/>
    <dgm:cxn modelId="{0CC2BEC9-14C3-4B42-966C-B358D46EFB43}" srcId="{9BCDCBE6-580C-4A34-BEBA-4F0C7FCCBCF0}" destId="{9B1E078E-64C7-4069-AECD-1AEC650E2179}" srcOrd="2" destOrd="0" parTransId="{51CE32A9-9CF2-48E1-838A-107EC2B1DD2C}" sibTransId="{C1F7F02B-5BF9-40BD-871B-D4B0691BB640}"/>
    <dgm:cxn modelId="{28FE9EE4-A5E3-4F41-B20B-16C6C184610A}" type="presOf" srcId="{0B1CF99B-1ABE-4CF3-9502-34155791E167}" destId="{92D48C6F-7B2F-4FDD-85F5-A70D9FEBF032}" srcOrd="0" destOrd="0" presId="urn:microsoft.com/office/officeart/2016/7/layout/RepeatingBendingProcessNew"/>
    <dgm:cxn modelId="{3000C2E5-42BF-4965-A354-D3B693AD6914}" type="presOf" srcId="{1B32D713-35BA-44B6-99B1-B789EAB8C0F8}" destId="{0E97D027-0DC9-4D9C-8F11-026AF68C3BF9}" srcOrd="1" destOrd="0" presId="urn:microsoft.com/office/officeart/2016/7/layout/RepeatingBendingProcessNew"/>
    <dgm:cxn modelId="{E5EAD8F0-05F9-49A0-BC36-F61E2DE1978E}" type="presOf" srcId="{A3AFEAA7-3400-41E6-9551-BA773576BFDF}" destId="{9F3ED19F-DF6D-4800-BB89-D33115A06EF3}" srcOrd="0" destOrd="0" presId="urn:microsoft.com/office/officeart/2016/7/layout/RepeatingBendingProcessNew"/>
    <dgm:cxn modelId="{8699F0FA-A854-42E9-917A-54D9C5E304E7}" type="presOf" srcId="{C1F7F02B-5BF9-40BD-871B-D4B0691BB640}" destId="{50C8F341-26AB-412F-9030-909BE5EE15E8}" srcOrd="0" destOrd="0" presId="urn:microsoft.com/office/officeart/2016/7/layout/RepeatingBendingProcessNew"/>
    <dgm:cxn modelId="{F13DF5FD-1FEB-4DEE-A28E-4272D89FAAF9}" type="presOf" srcId="{491FFC0E-C9B7-4006-AFE6-68F0A537136B}" destId="{F0BBB14D-648A-4569-A409-9E53C779BD06}" srcOrd="0" destOrd="0" presId="urn:microsoft.com/office/officeart/2016/7/layout/RepeatingBendingProcessNew"/>
    <dgm:cxn modelId="{B46C459A-FDCA-410B-AA99-148A86664730}" type="presParOf" srcId="{A8FB88DF-7923-4023-8748-F928C3F16451}" destId="{92D48C6F-7B2F-4FDD-85F5-A70D9FEBF032}" srcOrd="0" destOrd="0" presId="urn:microsoft.com/office/officeart/2016/7/layout/RepeatingBendingProcessNew"/>
    <dgm:cxn modelId="{266EB120-2537-4580-AA20-1F2B67BC6834}" type="presParOf" srcId="{A8FB88DF-7923-4023-8748-F928C3F16451}" destId="{529AAAC0-B0CC-4931-86C3-F8C01EF1E18D}" srcOrd="1" destOrd="0" presId="urn:microsoft.com/office/officeart/2016/7/layout/RepeatingBendingProcessNew"/>
    <dgm:cxn modelId="{5C944D19-BAE2-4AAC-942A-DC9B4792044E}" type="presParOf" srcId="{529AAAC0-B0CC-4931-86C3-F8C01EF1E18D}" destId="{781C4EC2-4D88-4F84-A4A4-C70FC9EDD139}" srcOrd="0" destOrd="0" presId="urn:microsoft.com/office/officeart/2016/7/layout/RepeatingBendingProcessNew"/>
    <dgm:cxn modelId="{E2CAF76F-B685-469D-8A24-C802380B4B70}" type="presParOf" srcId="{A8FB88DF-7923-4023-8748-F928C3F16451}" destId="{61D9659B-3A23-4A77-9249-FFEB8085AF1E}" srcOrd="2" destOrd="0" presId="urn:microsoft.com/office/officeart/2016/7/layout/RepeatingBendingProcessNew"/>
    <dgm:cxn modelId="{EA0C2C4B-EAD2-4963-9241-259D5DD46F6E}" type="presParOf" srcId="{A8FB88DF-7923-4023-8748-F928C3F16451}" destId="{801FBEF8-2666-4012-AA82-31E28A3DC278}" srcOrd="3" destOrd="0" presId="urn:microsoft.com/office/officeart/2016/7/layout/RepeatingBendingProcessNew"/>
    <dgm:cxn modelId="{F8A021D8-EBF9-4F10-A927-C713DC9B41C7}" type="presParOf" srcId="{801FBEF8-2666-4012-AA82-31E28A3DC278}" destId="{18069857-EA5F-4A86-85E9-F70D8319D059}" srcOrd="0" destOrd="0" presId="urn:microsoft.com/office/officeart/2016/7/layout/RepeatingBendingProcessNew"/>
    <dgm:cxn modelId="{E91653BD-25CA-4347-AF4A-61F0FF6513C9}" type="presParOf" srcId="{A8FB88DF-7923-4023-8748-F928C3F16451}" destId="{2CF8A287-0604-48F1-9EBF-3B72E29998BE}" srcOrd="4" destOrd="0" presId="urn:microsoft.com/office/officeart/2016/7/layout/RepeatingBendingProcessNew"/>
    <dgm:cxn modelId="{65818B57-4B6F-4CF4-BF3A-D225271727CE}" type="presParOf" srcId="{A8FB88DF-7923-4023-8748-F928C3F16451}" destId="{50C8F341-26AB-412F-9030-909BE5EE15E8}" srcOrd="5" destOrd="0" presId="urn:microsoft.com/office/officeart/2016/7/layout/RepeatingBendingProcessNew"/>
    <dgm:cxn modelId="{90C135D3-875F-43B7-86BD-47591D732AB1}" type="presParOf" srcId="{50C8F341-26AB-412F-9030-909BE5EE15E8}" destId="{91661A73-F88C-45D5-86F3-A28A30324C5E}" srcOrd="0" destOrd="0" presId="urn:microsoft.com/office/officeart/2016/7/layout/RepeatingBendingProcessNew"/>
    <dgm:cxn modelId="{7169139E-40DC-4965-A61E-E07A660FCAB3}" type="presParOf" srcId="{A8FB88DF-7923-4023-8748-F928C3F16451}" destId="{9F3ED19F-DF6D-4800-BB89-D33115A06EF3}" srcOrd="6" destOrd="0" presId="urn:microsoft.com/office/officeart/2016/7/layout/RepeatingBendingProcessNew"/>
    <dgm:cxn modelId="{C3447B48-2957-4E6A-9575-704B12D41539}" type="presParOf" srcId="{A8FB88DF-7923-4023-8748-F928C3F16451}" destId="{0FEBD067-9FF0-45E4-A966-F462546C57B2}" srcOrd="7" destOrd="0" presId="urn:microsoft.com/office/officeart/2016/7/layout/RepeatingBendingProcessNew"/>
    <dgm:cxn modelId="{B520061E-E1C3-42C1-8DFF-58517CE36107}" type="presParOf" srcId="{0FEBD067-9FF0-45E4-A966-F462546C57B2}" destId="{0E97D027-0DC9-4D9C-8F11-026AF68C3BF9}" srcOrd="0" destOrd="0" presId="urn:microsoft.com/office/officeart/2016/7/layout/RepeatingBendingProcessNew"/>
    <dgm:cxn modelId="{6088A7B0-843B-4716-879A-8B6F6352E407}" type="presParOf" srcId="{A8FB88DF-7923-4023-8748-F928C3F16451}" destId="{F0BBB14D-648A-4569-A409-9E53C779BD06}" srcOrd="8" destOrd="0" presId="urn:microsoft.com/office/officeart/2016/7/layout/RepeatingBendingProcessNew"/>
    <dgm:cxn modelId="{6BB2F43F-4C9C-4FB8-AC94-5F30BCD0775C}" type="presParOf" srcId="{A8FB88DF-7923-4023-8748-F928C3F16451}" destId="{2B3CF07B-0E19-445E-846D-4C77A2A9020D}" srcOrd="9" destOrd="0" presId="urn:microsoft.com/office/officeart/2016/7/layout/RepeatingBendingProcessNew"/>
    <dgm:cxn modelId="{65CB57CF-3FFC-48F4-9EA7-D16AA21BE753}" type="presParOf" srcId="{2B3CF07B-0E19-445E-846D-4C77A2A9020D}" destId="{56A47D80-5977-4889-BC4A-2452C95699F1}" srcOrd="0" destOrd="0" presId="urn:microsoft.com/office/officeart/2016/7/layout/RepeatingBendingProcessNew"/>
    <dgm:cxn modelId="{63A5445B-BA4D-4E2E-815F-A8FD9FF7E64D}" type="presParOf" srcId="{A8FB88DF-7923-4023-8748-F928C3F16451}" destId="{398CD46E-A31D-45AD-8843-B47205016610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04A062-2EEC-44FA-8289-55A33A9DF07B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9360C3F-3C95-4694-B111-6E52A87BB52A}">
      <dgm:prSet/>
      <dgm:spPr/>
      <dgm:t>
        <a:bodyPr/>
        <a:lstStyle/>
        <a:p>
          <a:r>
            <a:rPr lang="cs-CZ"/>
            <a:t>-  Klient sám, zprostředkování policií, jinou institucí</a:t>
          </a:r>
          <a:endParaRPr lang="en-US"/>
        </a:p>
      </dgm:t>
    </dgm:pt>
    <dgm:pt modelId="{B130CEA8-EE86-4942-AC9F-E372B360BBF8}" type="parTrans" cxnId="{E3F6AB2D-B19E-434B-B3BA-9A709A384323}">
      <dgm:prSet/>
      <dgm:spPr/>
      <dgm:t>
        <a:bodyPr/>
        <a:lstStyle/>
        <a:p>
          <a:endParaRPr lang="en-US"/>
        </a:p>
      </dgm:t>
    </dgm:pt>
    <dgm:pt modelId="{ACEA4E2F-8CC0-4755-8D5B-F56B8DA8AC40}" type="sibTrans" cxnId="{E3F6AB2D-B19E-434B-B3BA-9A709A384323}">
      <dgm:prSet/>
      <dgm:spPr/>
      <dgm:t>
        <a:bodyPr/>
        <a:lstStyle/>
        <a:p>
          <a:endParaRPr lang="en-US"/>
        </a:p>
      </dgm:t>
    </dgm:pt>
    <dgm:pt modelId="{18D68906-0CAD-45D5-A46C-83AA900D0133}">
      <dgm:prSet/>
      <dgm:spPr/>
      <dgm:t>
        <a:bodyPr/>
        <a:lstStyle/>
        <a:p>
          <a:r>
            <a:rPr lang="cs-CZ"/>
            <a:t>Po objednání</a:t>
          </a:r>
          <a:endParaRPr lang="en-US"/>
        </a:p>
      </dgm:t>
    </dgm:pt>
    <dgm:pt modelId="{63BC6372-DD91-4579-BE01-2EEF678E9913}" type="parTrans" cxnId="{9DD5BD09-6FD7-4655-A1BE-756601D3030B}">
      <dgm:prSet/>
      <dgm:spPr/>
      <dgm:t>
        <a:bodyPr/>
        <a:lstStyle/>
        <a:p>
          <a:endParaRPr lang="en-US"/>
        </a:p>
      </dgm:t>
    </dgm:pt>
    <dgm:pt modelId="{3F8206F9-344A-4C82-99BB-687849D3262B}" type="sibTrans" cxnId="{9DD5BD09-6FD7-4655-A1BE-756601D3030B}">
      <dgm:prSet/>
      <dgm:spPr/>
      <dgm:t>
        <a:bodyPr/>
        <a:lstStyle/>
        <a:p>
          <a:endParaRPr lang="en-US"/>
        </a:p>
      </dgm:t>
    </dgm:pt>
    <dgm:pt modelId="{DFD570DF-C8D2-4552-87E5-354BF04E3DBF}">
      <dgm:prSet/>
      <dgm:spPr/>
      <dgm:t>
        <a:bodyPr/>
        <a:lstStyle/>
        <a:p>
          <a:r>
            <a:rPr lang="cs-CZ"/>
            <a:t>Poradna (právník + psycholog) </a:t>
          </a:r>
          <a:endParaRPr lang="en-US"/>
        </a:p>
      </dgm:t>
    </dgm:pt>
    <dgm:pt modelId="{F4D10AAD-5964-42DD-9535-C6181ABE8E52}" type="parTrans" cxnId="{B699C8A1-0F6E-4015-A70C-743D753D1A29}">
      <dgm:prSet/>
      <dgm:spPr/>
      <dgm:t>
        <a:bodyPr/>
        <a:lstStyle/>
        <a:p>
          <a:endParaRPr lang="en-US"/>
        </a:p>
      </dgm:t>
    </dgm:pt>
    <dgm:pt modelId="{3186CB93-C38D-4AA1-978E-48FA99D57F3A}" type="sibTrans" cxnId="{B699C8A1-0F6E-4015-A70C-743D753D1A29}">
      <dgm:prSet/>
      <dgm:spPr/>
      <dgm:t>
        <a:bodyPr/>
        <a:lstStyle/>
        <a:p>
          <a:endParaRPr lang="en-US"/>
        </a:p>
      </dgm:t>
    </dgm:pt>
    <dgm:pt modelId="{C0D1F9AE-E35A-47DD-AC42-42EDA57EAEA7}">
      <dgm:prSet/>
      <dgm:spPr/>
      <dgm:t>
        <a:bodyPr/>
        <a:lstStyle/>
        <a:p>
          <a:r>
            <a:rPr lang="cs-CZ"/>
            <a:t>Případová manažerka pro zvlášť zranitelné oběti</a:t>
          </a:r>
          <a:endParaRPr lang="en-US"/>
        </a:p>
      </dgm:t>
    </dgm:pt>
    <dgm:pt modelId="{E4FFC075-E67E-4A44-AD42-CE821C97DF49}" type="parTrans" cxnId="{AB328704-4C26-4A9D-8B26-5BA7722B058F}">
      <dgm:prSet/>
      <dgm:spPr/>
      <dgm:t>
        <a:bodyPr/>
        <a:lstStyle/>
        <a:p>
          <a:endParaRPr lang="en-US"/>
        </a:p>
      </dgm:t>
    </dgm:pt>
    <dgm:pt modelId="{87CBA454-D4DC-4729-8B59-3CA90FAB1919}" type="sibTrans" cxnId="{AB328704-4C26-4A9D-8B26-5BA7722B058F}">
      <dgm:prSet/>
      <dgm:spPr/>
      <dgm:t>
        <a:bodyPr/>
        <a:lstStyle/>
        <a:p>
          <a:endParaRPr lang="en-US"/>
        </a:p>
      </dgm:t>
    </dgm:pt>
    <dgm:pt modelId="{07F92DD4-A397-4FBF-83C2-36AD0A5B405E}">
      <dgm:prSet/>
      <dgm:spPr/>
      <dgm:t>
        <a:bodyPr/>
        <a:lstStyle/>
        <a:p>
          <a:r>
            <a:rPr lang="cs-CZ"/>
            <a:t>V různé fázi ohrožení – trestního řízení</a:t>
          </a:r>
          <a:endParaRPr lang="en-US"/>
        </a:p>
      </dgm:t>
    </dgm:pt>
    <dgm:pt modelId="{1F519060-9824-444E-B92A-D29EC3F508EC}" type="parTrans" cxnId="{54DE4C96-0E9D-46E3-A2AE-C0C98552B079}">
      <dgm:prSet/>
      <dgm:spPr/>
      <dgm:t>
        <a:bodyPr/>
        <a:lstStyle/>
        <a:p>
          <a:endParaRPr lang="en-US"/>
        </a:p>
      </dgm:t>
    </dgm:pt>
    <dgm:pt modelId="{01CB958D-712F-412C-AEC6-C62F3ACC3F3F}" type="sibTrans" cxnId="{54DE4C96-0E9D-46E3-A2AE-C0C98552B079}">
      <dgm:prSet/>
      <dgm:spPr/>
      <dgm:t>
        <a:bodyPr/>
        <a:lstStyle/>
        <a:p>
          <a:endParaRPr lang="en-US"/>
        </a:p>
      </dgm:t>
    </dgm:pt>
    <dgm:pt modelId="{CB78C101-D945-4EE6-AF10-164FAEDFC49D}" type="pres">
      <dgm:prSet presAssocID="{9E04A062-2EEC-44FA-8289-55A33A9DF07B}" presName="outerComposite" presStyleCnt="0">
        <dgm:presLayoutVars>
          <dgm:chMax val="5"/>
          <dgm:dir/>
          <dgm:resizeHandles val="exact"/>
        </dgm:presLayoutVars>
      </dgm:prSet>
      <dgm:spPr/>
    </dgm:pt>
    <dgm:pt modelId="{4DE50BA2-F072-404F-AC73-41E3897A7CB0}" type="pres">
      <dgm:prSet presAssocID="{9E04A062-2EEC-44FA-8289-55A33A9DF07B}" presName="dummyMaxCanvas" presStyleCnt="0">
        <dgm:presLayoutVars/>
      </dgm:prSet>
      <dgm:spPr/>
    </dgm:pt>
    <dgm:pt modelId="{F45758EA-0C09-4F32-B3BC-C51C19AE2C46}" type="pres">
      <dgm:prSet presAssocID="{9E04A062-2EEC-44FA-8289-55A33A9DF07B}" presName="FiveNodes_1" presStyleLbl="node1" presStyleIdx="0" presStyleCnt="5">
        <dgm:presLayoutVars>
          <dgm:bulletEnabled val="1"/>
        </dgm:presLayoutVars>
      </dgm:prSet>
      <dgm:spPr/>
    </dgm:pt>
    <dgm:pt modelId="{C82B5078-FE8A-41E1-8813-C90C102B2A22}" type="pres">
      <dgm:prSet presAssocID="{9E04A062-2EEC-44FA-8289-55A33A9DF07B}" presName="FiveNodes_2" presStyleLbl="node1" presStyleIdx="1" presStyleCnt="5">
        <dgm:presLayoutVars>
          <dgm:bulletEnabled val="1"/>
        </dgm:presLayoutVars>
      </dgm:prSet>
      <dgm:spPr/>
    </dgm:pt>
    <dgm:pt modelId="{8DE4CADB-E52D-4020-8E26-F87E17271DEA}" type="pres">
      <dgm:prSet presAssocID="{9E04A062-2EEC-44FA-8289-55A33A9DF07B}" presName="FiveNodes_3" presStyleLbl="node1" presStyleIdx="2" presStyleCnt="5">
        <dgm:presLayoutVars>
          <dgm:bulletEnabled val="1"/>
        </dgm:presLayoutVars>
      </dgm:prSet>
      <dgm:spPr/>
    </dgm:pt>
    <dgm:pt modelId="{5DC956BF-A88C-4ADD-83BC-85F002B68CA6}" type="pres">
      <dgm:prSet presAssocID="{9E04A062-2EEC-44FA-8289-55A33A9DF07B}" presName="FiveNodes_4" presStyleLbl="node1" presStyleIdx="3" presStyleCnt="5">
        <dgm:presLayoutVars>
          <dgm:bulletEnabled val="1"/>
        </dgm:presLayoutVars>
      </dgm:prSet>
      <dgm:spPr/>
    </dgm:pt>
    <dgm:pt modelId="{32225E12-3B7A-4B50-9824-BBED571ED29A}" type="pres">
      <dgm:prSet presAssocID="{9E04A062-2EEC-44FA-8289-55A33A9DF07B}" presName="FiveNodes_5" presStyleLbl="node1" presStyleIdx="4" presStyleCnt="5">
        <dgm:presLayoutVars>
          <dgm:bulletEnabled val="1"/>
        </dgm:presLayoutVars>
      </dgm:prSet>
      <dgm:spPr/>
    </dgm:pt>
    <dgm:pt modelId="{B679A130-85D8-4EC3-BFCE-CABC493F540E}" type="pres">
      <dgm:prSet presAssocID="{9E04A062-2EEC-44FA-8289-55A33A9DF07B}" presName="FiveConn_1-2" presStyleLbl="fgAccFollowNode1" presStyleIdx="0" presStyleCnt="4">
        <dgm:presLayoutVars>
          <dgm:bulletEnabled val="1"/>
        </dgm:presLayoutVars>
      </dgm:prSet>
      <dgm:spPr/>
    </dgm:pt>
    <dgm:pt modelId="{63D1EF22-208F-471F-BBF2-37475ECDDFD8}" type="pres">
      <dgm:prSet presAssocID="{9E04A062-2EEC-44FA-8289-55A33A9DF07B}" presName="FiveConn_2-3" presStyleLbl="fgAccFollowNode1" presStyleIdx="1" presStyleCnt="4">
        <dgm:presLayoutVars>
          <dgm:bulletEnabled val="1"/>
        </dgm:presLayoutVars>
      </dgm:prSet>
      <dgm:spPr/>
    </dgm:pt>
    <dgm:pt modelId="{0F2E2123-489D-4A1B-BDF8-C35CEF544252}" type="pres">
      <dgm:prSet presAssocID="{9E04A062-2EEC-44FA-8289-55A33A9DF07B}" presName="FiveConn_3-4" presStyleLbl="fgAccFollowNode1" presStyleIdx="2" presStyleCnt="4">
        <dgm:presLayoutVars>
          <dgm:bulletEnabled val="1"/>
        </dgm:presLayoutVars>
      </dgm:prSet>
      <dgm:spPr/>
    </dgm:pt>
    <dgm:pt modelId="{C9FD2B62-2C4F-43CF-BE8B-5DAF198FE636}" type="pres">
      <dgm:prSet presAssocID="{9E04A062-2EEC-44FA-8289-55A33A9DF07B}" presName="FiveConn_4-5" presStyleLbl="fgAccFollowNode1" presStyleIdx="3" presStyleCnt="4">
        <dgm:presLayoutVars>
          <dgm:bulletEnabled val="1"/>
        </dgm:presLayoutVars>
      </dgm:prSet>
      <dgm:spPr/>
    </dgm:pt>
    <dgm:pt modelId="{AC08B18E-1C19-4131-AFF0-F41C1132CA19}" type="pres">
      <dgm:prSet presAssocID="{9E04A062-2EEC-44FA-8289-55A33A9DF07B}" presName="FiveNodes_1_text" presStyleLbl="node1" presStyleIdx="4" presStyleCnt="5">
        <dgm:presLayoutVars>
          <dgm:bulletEnabled val="1"/>
        </dgm:presLayoutVars>
      </dgm:prSet>
      <dgm:spPr/>
    </dgm:pt>
    <dgm:pt modelId="{E14AB506-FAB9-408D-9430-C498DAC22DEE}" type="pres">
      <dgm:prSet presAssocID="{9E04A062-2EEC-44FA-8289-55A33A9DF07B}" presName="FiveNodes_2_text" presStyleLbl="node1" presStyleIdx="4" presStyleCnt="5">
        <dgm:presLayoutVars>
          <dgm:bulletEnabled val="1"/>
        </dgm:presLayoutVars>
      </dgm:prSet>
      <dgm:spPr/>
    </dgm:pt>
    <dgm:pt modelId="{41BD2B81-3147-4585-AB50-862D79745820}" type="pres">
      <dgm:prSet presAssocID="{9E04A062-2EEC-44FA-8289-55A33A9DF07B}" presName="FiveNodes_3_text" presStyleLbl="node1" presStyleIdx="4" presStyleCnt="5">
        <dgm:presLayoutVars>
          <dgm:bulletEnabled val="1"/>
        </dgm:presLayoutVars>
      </dgm:prSet>
      <dgm:spPr/>
    </dgm:pt>
    <dgm:pt modelId="{B708B958-8406-4735-ABC4-3412A7FAF739}" type="pres">
      <dgm:prSet presAssocID="{9E04A062-2EEC-44FA-8289-55A33A9DF07B}" presName="FiveNodes_4_text" presStyleLbl="node1" presStyleIdx="4" presStyleCnt="5">
        <dgm:presLayoutVars>
          <dgm:bulletEnabled val="1"/>
        </dgm:presLayoutVars>
      </dgm:prSet>
      <dgm:spPr/>
    </dgm:pt>
    <dgm:pt modelId="{B89C027C-281B-4EC7-94FE-CBBD5464C4CD}" type="pres">
      <dgm:prSet presAssocID="{9E04A062-2EEC-44FA-8289-55A33A9DF07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41E4900-87D5-4D59-9B2D-9E8D08ADC24C}" type="presOf" srcId="{C0D1F9AE-E35A-47DD-AC42-42EDA57EAEA7}" destId="{5DC956BF-A88C-4ADD-83BC-85F002B68CA6}" srcOrd="0" destOrd="0" presId="urn:microsoft.com/office/officeart/2005/8/layout/vProcess5"/>
    <dgm:cxn modelId="{2FB96004-195A-4B65-8EA4-72AEE777C5E4}" type="presOf" srcId="{9E04A062-2EEC-44FA-8289-55A33A9DF07B}" destId="{CB78C101-D945-4EE6-AF10-164FAEDFC49D}" srcOrd="0" destOrd="0" presId="urn:microsoft.com/office/officeart/2005/8/layout/vProcess5"/>
    <dgm:cxn modelId="{AB328704-4C26-4A9D-8B26-5BA7722B058F}" srcId="{9E04A062-2EEC-44FA-8289-55A33A9DF07B}" destId="{C0D1F9AE-E35A-47DD-AC42-42EDA57EAEA7}" srcOrd="3" destOrd="0" parTransId="{E4FFC075-E67E-4A44-AD42-CE821C97DF49}" sibTransId="{87CBA454-D4DC-4729-8B59-3CA90FAB1919}"/>
    <dgm:cxn modelId="{9DD5BD09-6FD7-4655-A1BE-756601D3030B}" srcId="{9E04A062-2EEC-44FA-8289-55A33A9DF07B}" destId="{18D68906-0CAD-45D5-A46C-83AA900D0133}" srcOrd="1" destOrd="0" parTransId="{63BC6372-DD91-4579-BE01-2EEF678E9913}" sibTransId="{3F8206F9-344A-4C82-99BB-687849D3262B}"/>
    <dgm:cxn modelId="{B748C70E-05ED-4C4E-A7AE-631AD4F4755E}" type="presOf" srcId="{07F92DD4-A397-4FBF-83C2-36AD0A5B405E}" destId="{B89C027C-281B-4EC7-94FE-CBBD5464C4CD}" srcOrd="1" destOrd="0" presId="urn:microsoft.com/office/officeart/2005/8/layout/vProcess5"/>
    <dgm:cxn modelId="{E3F6AB2D-B19E-434B-B3BA-9A709A384323}" srcId="{9E04A062-2EEC-44FA-8289-55A33A9DF07B}" destId="{59360C3F-3C95-4694-B111-6E52A87BB52A}" srcOrd="0" destOrd="0" parTransId="{B130CEA8-EE86-4942-AC9F-E372B360BBF8}" sibTransId="{ACEA4E2F-8CC0-4755-8D5B-F56B8DA8AC40}"/>
    <dgm:cxn modelId="{10A5D433-A365-46BD-9E1C-37F3C97200F9}" type="presOf" srcId="{DFD570DF-C8D2-4552-87E5-354BF04E3DBF}" destId="{41BD2B81-3147-4585-AB50-862D79745820}" srcOrd="1" destOrd="0" presId="urn:microsoft.com/office/officeart/2005/8/layout/vProcess5"/>
    <dgm:cxn modelId="{C8605C42-82E0-4508-A1F6-2D7A0FDC190D}" type="presOf" srcId="{59360C3F-3C95-4694-B111-6E52A87BB52A}" destId="{AC08B18E-1C19-4131-AFF0-F41C1132CA19}" srcOrd="1" destOrd="0" presId="urn:microsoft.com/office/officeart/2005/8/layout/vProcess5"/>
    <dgm:cxn modelId="{319A0144-DC3F-46AE-9EFE-D8BE8F02EC72}" type="presOf" srcId="{87CBA454-D4DC-4729-8B59-3CA90FAB1919}" destId="{C9FD2B62-2C4F-43CF-BE8B-5DAF198FE636}" srcOrd="0" destOrd="0" presId="urn:microsoft.com/office/officeart/2005/8/layout/vProcess5"/>
    <dgm:cxn modelId="{18832D69-AC92-4E42-BE5F-D6270CDA9831}" type="presOf" srcId="{C0D1F9AE-E35A-47DD-AC42-42EDA57EAEA7}" destId="{B708B958-8406-4735-ABC4-3412A7FAF739}" srcOrd="1" destOrd="0" presId="urn:microsoft.com/office/officeart/2005/8/layout/vProcess5"/>
    <dgm:cxn modelId="{8244FB70-E6C9-4943-9C99-04E34B7518BE}" type="presOf" srcId="{07F92DD4-A397-4FBF-83C2-36AD0A5B405E}" destId="{32225E12-3B7A-4B50-9824-BBED571ED29A}" srcOrd="0" destOrd="0" presId="urn:microsoft.com/office/officeart/2005/8/layout/vProcess5"/>
    <dgm:cxn modelId="{54DE4C96-0E9D-46E3-A2AE-C0C98552B079}" srcId="{9E04A062-2EEC-44FA-8289-55A33A9DF07B}" destId="{07F92DD4-A397-4FBF-83C2-36AD0A5B405E}" srcOrd="4" destOrd="0" parTransId="{1F519060-9824-444E-B92A-D29EC3F508EC}" sibTransId="{01CB958D-712F-412C-AEC6-C62F3ACC3F3F}"/>
    <dgm:cxn modelId="{1DACCD98-9FE1-4AA6-BE21-72967C8B329D}" type="presOf" srcId="{3F8206F9-344A-4C82-99BB-687849D3262B}" destId="{63D1EF22-208F-471F-BBF2-37475ECDDFD8}" srcOrd="0" destOrd="0" presId="urn:microsoft.com/office/officeart/2005/8/layout/vProcess5"/>
    <dgm:cxn modelId="{B699C8A1-0F6E-4015-A70C-743D753D1A29}" srcId="{9E04A062-2EEC-44FA-8289-55A33A9DF07B}" destId="{DFD570DF-C8D2-4552-87E5-354BF04E3DBF}" srcOrd="2" destOrd="0" parTransId="{F4D10AAD-5964-42DD-9535-C6181ABE8E52}" sibTransId="{3186CB93-C38D-4AA1-978E-48FA99D57F3A}"/>
    <dgm:cxn modelId="{997942A3-BC9F-4A9B-96F0-9309D1CAF8C8}" type="presOf" srcId="{18D68906-0CAD-45D5-A46C-83AA900D0133}" destId="{E14AB506-FAB9-408D-9430-C498DAC22DEE}" srcOrd="1" destOrd="0" presId="urn:microsoft.com/office/officeart/2005/8/layout/vProcess5"/>
    <dgm:cxn modelId="{3D5A8BB0-07B2-45E6-A101-BDDA93024F8A}" type="presOf" srcId="{59360C3F-3C95-4694-B111-6E52A87BB52A}" destId="{F45758EA-0C09-4F32-B3BC-C51C19AE2C46}" srcOrd="0" destOrd="0" presId="urn:microsoft.com/office/officeart/2005/8/layout/vProcess5"/>
    <dgm:cxn modelId="{43B307D4-E4BC-4084-9BFB-F424C29ABA76}" type="presOf" srcId="{18D68906-0CAD-45D5-A46C-83AA900D0133}" destId="{C82B5078-FE8A-41E1-8813-C90C102B2A22}" srcOrd="0" destOrd="0" presId="urn:microsoft.com/office/officeart/2005/8/layout/vProcess5"/>
    <dgm:cxn modelId="{CD0D21E7-B5B5-481F-A0C2-4509350DAD75}" type="presOf" srcId="{DFD570DF-C8D2-4552-87E5-354BF04E3DBF}" destId="{8DE4CADB-E52D-4020-8E26-F87E17271DEA}" srcOrd="0" destOrd="0" presId="urn:microsoft.com/office/officeart/2005/8/layout/vProcess5"/>
    <dgm:cxn modelId="{D7CDDFEB-B5D8-4338-8ED2-113B7FBC1AD8}" type="presOf" srcId="{3186CB93-C38D-4AA1-978E-48FA99D57F3A}" destId="{0F2E2123-489D-4A1B-BDF8-C35CEF544252}" srcOrd="0" destOrd="0" presId="urn:microsoft.com/office/officeart/2005/8/layout/vProcess5"/>
    <dgm:cxn modelId="{F40528F0-3555-4A76-A0E5-28A48A12D1FF}" type="presOf" srcId="{ACEA4E2F-8CC0-4755-8D5B-F56B8DA8AC40}" destId="{B679A130-85D8-4EC3-BFCE-CABC493F540E}" srcOrd="0" destOrd="0" presId="urn:microsoft.com/office/officeart/2005/8/layout/vProcess5"/>
    <dgm:cxn modelId="{71AC9391-6150-4AF2-9FA9-2394522261EE}" type="presParOf" srcId="{CB78C101-D945-4EE6-AF10-164FAEDFC49D}" destId="{4DE50BA2-F072-404F-AC73-41E3897A7CB0}" srcOrd="0" destOrd="0" presId="urn:microsoft.com/office/officeart/2005/8/layout/vProcess5"/>
    <dgm:cxn modelId="{4F26E2E4-7BE1-4FCA-9894-D3525203296F}" type="presParOf" srcId="{CB78C101-D945-4EE6-AF10-164FAEDFC49D}" destId="{F45758EA-0C09-4F32-B3BC-C51C19AE2C46}" srcOrd="1" destOrd="0" presId="urn:microsoft.com/office/officeart/2005/8/layout/vProcess5"/>
    <dgm:cxn modelId="{4921D843-C029-45A4-B10C-0F03ECC06EB0}" type="presParOf" srcId="{CB78C101-D945-4EE6-AF10-164FAEDFC49D}" destId="{C82B5078-FE8A-41E1-8813-C90C102B2A22}" srcOrd="2" destOrd="0" presId="urn:microsoft.com/office/officeart/2005/8/layout/vProcess5"/>
    <dgm:cxn modelId="{91C620C1-2879-44B3-9013-FB5F0270DEA3}" type="presParOf" srcId="{CB78C101-D945-4EE6-AF10-164FAEDFC49D}" destId="{8DE4CADB-E52D-4020-8E26-F87E17271DEA}" srcOrd="3" destOrd="0" presId="urn:microsoft.com/office/officeart/2005/8/layout/vProcess5"/>
    <dgm:cxn modelId="{BEB456B6-EE54-4CF3-99A0-99CB021266D3}" type="presParOf" srcId="{CB78C101-D945-4EE6-AF10-164FAEDFC49D}" destId="{5DC956BF-A88C-4ADD-83BC-85F002B68CA6}" srcOrd="4" destOrd="0" presId="urn:microsoft.com/office/officeart/2005/8/layout/vProcess5"/>
    <dgm:cxn modelId="{CC7893A9-293B-4C33-82BE-29BCEB5A46B5}" type="presParOf" srcId="{CB78C101-D945-4EE6-AF10-164FAEDFC49D}" destId="{32225E12-3B7A-4B50-9824-BBED571ED29A}" srcOrd="5" destOrd="0" presId="urn:microsoft.com/office/officeart/2005/8/layout/vProcess5"/>
    <dgm:cxn modelId="{234B99EA-3EDA-4ACF-9A86-D4E709B60D2F}" type="presParOf" srcId="{CB78C101-D945-4EE6-AF10-164FAEDFC49D}" destId="{B679A130-85D8-4EC3-BFCE-CABC493F540E}" srcOrd="6" destOrd="0" presId="urn:microsoft.com/office/officeart/2005/8/layout/vProcess5"/>
    <dgm:cxn modelId="{ADB5F517-94DF-44A5-B88F-875348BF11C8}" type="presParOf" srcId="{CB78C101-D945-4EE6-AF10-164FAEDFC49D}" destId="{63D1EF22-208F-471F-BBF2-37475ECDDFD8}" srcOrd="7" destOrd="0" presId="urn:microsoft.com/office/officeart/2005/8/layout/vProcess5"/>
    <dgm:cxn modelId="{14A66425-7FF1-4CB9-A35D-A4D60768C6E1}" type="presParOf" srcId="{CB78C101-D945-4EE6-AF10-164FAEDFC49D}" destId="{0F2E2123-489D-4A1B-BDF8-C35CEF544252}" srcOrd="8" destOrd="0" presId="urn:microsoft.com/office/officeart/2005/8/layout/vProcess5"/>
    <dgm:cxn modelId="{137F38CA-073E-4556-8277-930B077807DE}" type="presParOf" srcId="{CB78C101-D945-4EE6-AF10-164FAEDFC49D}" destId="{C9FD2B62-2C4F-43CF-BE8B-5DAF198FE636}" srcOrd="9" destOrd="0" presId="urn:microsoft.com/office/officeart/2005/8/layout/vProcess5"/>
    <dgm:cxn modelId="{4EA96097-D897-4942-964C-B91F89847AAD}" type="presParOf" srcId="{CB78C101-D945-4EE6-AF10-164FAEDFC49D}" destId="{AC08B18E-1C19-4131-AFF0-F41C1132CA19}" srcOrd="10" destOrd="0" presId="urn:microsoft.com/office/officeart/2005/8/layout/vProcess5"/>
    <dgm:cxn modelId="{61FB5256-21BB-4A83-8E0D-65F32F40328B}" type="presParOf" srcId="{CB78C101-D945-4EE6-AF10-164FAEDFC49D}" destId="{E14AB506-FAB9-408D-9430-C498DAC22DEE}" srcOrd="11" destOrd="0" presId="urn:microsoft.com/office/officeart/2005/8/layout/vProcess5"/>
    <dgm:cxn modelId="{BEF9FC6C-9CAA-44B0-9788-FC1E4F874215}" type="presParOf" srcId="{CB78C101-D945-4EE6-AF10-164FAEDFC49D}" destId="{41BD2B81-3147-4585-AB50-862D79745820}" srcOrd="12" destOrd="0" presId="urn:microsoft.com/office/officeart/2005/8/layout/vProcess5"/>
    <dgm:cxn modelId="{407629E7-75BF-4F14-B1ED-12891BBBA0D2}" type="presParOf" srcId="{CB78C101-D945-4EE6-AF10-164FAEDFC49D}" destId="{B708B958-8406-4735-ABC4-3412A7FAF739}" srcOrd="13" destOrd="0" presId="urn:microsoft.com/office/officeart/2005/8/layout/vProcess5"/>
    <dgm:cxn modelId="{8CA88657-0CEA-4106-8089-24965FE1B135}" type="presParOf" srcId="{CB78C101-D945-4EE6-AF10-164FAEDFC49D}" destId="{B89C027C-281B-4EC7-94FE-CBBD5464C4C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30E735-1A9B-4F6C-90F9-15E95772F7D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1821D73-90AC-4B66-9283-3AEA8FF3ED65}">
      <dgm:prSet/>
      <dgm:spPr/>
      <dgm:t>
        <a:bodyPr/>
        <a:lstStyle/>
        <a:p>
          <a:r>
            <a:rPr lang="cs-CZ"/>
            <a:t>Vycházíme z vnímání klienta, nic neověřujeme, nevyšetřujeme</a:t>
          </a:r>
          <a:endParaRPr lang="en-US"/>
        </a:p>
      </dgm:t>
    </dgm:pt>
    <dgm:pt modelId="{9AC62079-20CF-4424-85D2-B3798A60A467}" type="parTrans" cxnId="{C03BFCE5-FA08-406B-8580-D47956593A1D}">
      <dgm:prSet/>
      <dgm:spPr/>
      <dgm:t>
        <a:bodyPr/>
        <a:lstStyle/>
        <a:p>
          <a:endParaRPr lang="en-US"/>
        </a:p>
      </dgm:t>
    </dgm:pt>
    <dgm:pt modelId="{2C5FA2D7-8C55-442C-9639-EF053EBADB31}" type="sibTrans" cxnId="{C03BFCE5-FA08-406B-8580-D47956593A1D}">
      <dgm:prSet/>
      <dgm:spPr/>
      <dgm:t>
        <a:bodyPr/>
        <a:lstStyle/>
        <a:p>
          <a:endParaRPr lang="en-US"/>
        </a:p>
      </dgm:t>
    </dgm:pt>
    <dgm:pt modelId="{300498C0-26F6-4F69-BBA9-50676E6D554F}">
      <dgm:prSet/>
      <dgm:spPr/>
      <dgm:t>
        <a:bodyPr/>
        <a:lstStyle/>
        <a:p>
          <a:r>
            <a:rPr lang="cs-CZ"/>
            <a:t>Potřeby klienta – aktuálnost, závažnost</a:t>
          </a:r>
          <a:endParaRPr lang="en-US"/>
        </a:p>
      </dgm:t>
    </dgm:pt>
    <dgm:pt modelId="{6CE4DC41-FED4-434B-9DEB-52DDF4B974B8}" type="parTrans" cxnId="{C459936A-32E7-4A87-993D-CE8F483B795E}">
      <dgm:prSet/>
      <dgm:spPr/>
      <dgm:t>
        <a:bodyPr/>
        <a:lstStyle/>
        <a:p>
          <a:endParaRPr lang="en-US"/>
        </a:p>
      </dgm:t>
    </dgm:pt>
    <dgm:pt modelId="{E25CB688-24A3-4F16-B357-50708A59382E}" type="sibTrans" cxnId="{C459936A-32E7-4A87-993D-CE8F483B795E}">
      <dgm:prSet/>
      <dgm:spPr/>
      <dgm:t>
        <a:bodyPr/>
        <a:lstStyle/>
        <a:p>
          <a:endParaRPr lang="en-US"/>
        </a:p>
      </dgm:t>
    </dgm:pt>
    <dgm:pt modelId="{B38D1345-EBE9-48F8-A146-5086F497777F}">
      <dgm:prSet/>
      <dgm:spPr/>
      <dgm:t>
        <a:bodyPr/>
        <a:lstStyle/>
        <a:p>
          <a:r>
            <a:rPr lang="cs-CZ"/>
            <a:t>Nabídka možných zákonných řešení</a:t>
          </a:r>
          <a:endParaRPr lang="en-US"/>
        </a:p>
      </dgm:t>
    </dgm:pt>
    <dgm:pt modelId="{E4F10B06-B94D-4B78-B7A2-A0EDD6946CF7}" type="parTrans" cxnId="{474F49D3-8DAF-42ED-AF67-3A5B3A648A44}">
      <dgm:prSet/>
      <dgm:spPr/>
      <dgm:t>
        <a:bodyPr/>
        <a:lstStyle/>
        <a:p>
          <a:endParaRPr lang="en-US"/>
        </a:p>
      </dgm:t>
    </dgm:pt>
    <dgm:pt modelId="{B8BB61A4-4C94-404A-8DC5-B242E5EC91BF}" type="sibTrans" cxnId="{474F49D3-8DAF-42ED-AF67-3A5B3A648A44}">
      <dgm:prSet/>
      <dgm:spPr/>
      <dgm:t>
        <a:bodyPr/>
        <a:lstStyle/>
        <a:p>
          <a:endParaRPr lang="en-US"/>
        </a:p>
      </dgm:t>
    </dgm:pt>
    <dgm:pt modelId="{C8F15429-FBDA-41C5-B940-ABE0D65EF9D4}">
      <dgm:prSet/>
      <dgm:spPr/>
      <dgm:t>
        <a:bodyPr/>
        <a:lstStyle/>
        <a:p>
          <a:r>
            <a:rPr lang="cs-CZ"/>
            <a:t>Podpora při rozhodování</a:t>
          </a:r>
          <a:endParaRPr lang="en-US"/>
        </a:p>
      </dgm:t>
    </dgm:pt>
    <dgm:pt modelId="{663F463F-ABB4-471D-9FA7-0028FBFAF188}" type="parTrans" cxnId="{F317777C-4C16-402C-887C-938739D6DC06}">
      <dgm:prSet/>
      <dgm:spPr/>
      <dgm:t>
        <a:bodyPr/>
        <a:lstStyle/>
        <a:p>
          <a:endParaRPr lang="en-US"/>
        </a:p>
      </dgm:t>
    </dgm:pt>
    <dgm:pt modelId="{0B7D6886-3C7B-4132-8279-D9EF0EEF37AF}" type="sibTrans" cxnId="{F317777C-4C16-402C-887C-938739D6DC06}">
      <dgm:prSet/>
      <dgm:spPr/>
      <dgm:t>
        <a:bodyPr/>
        <a:lstStyle/>
        <a:p>
          <a:endParaRPr lang="en-US"/>
        </a:p>
      </dgm:t>
    </dgm:pt>
    <dgm:pt modelId="{2256E2D2-F35B-441F-A0BC-8A12B1557CCE}">
      <dgm:prSet/>
      <dgm:spPr/>
      <dgm:t>
        <a:bodyPr/>
        <a:lstStyle/>
        <a:p>
          <a:r>
            <a:rPr lang="cs-CZ"/>
            <a:t>Pomoc při realizaci jednotlivých kroků</a:t>
          </a:r>
          <a:endParaRPr lang="en-US"/>
        </a:p>
      </dgm:t>
    </dgm:pt>
    <dgm:pt modelId="{1D0A94AA-306A-4E50-9A53-24C27DBE05E4}" type="parTrans" cxnId="{60C6B8B1-8845-4AD4-BC66-862FE68ACF63}">
      <dgm:prSet/>
      <dgm:spPr/>
      <dgm:t>
        <a:bodyPr/>
        <a:lstStyle/>
        <a:p>
          <a:endParaRPr lang="en-US"/>
        </a:p>
      </dgm:t>
    </dgm:pt>
    <dgm:pt modelId="{F4859507-FB56-41FE-8336-755ED2EF389E}" type="sibTrans" cxnId="{60C6B8B1-8845-4AD4-BC66-862FE68ACF63}">
      <dgm:prSet/>
      <dgm:spPr/>
      <dgm:t>
        <a:bodyPr/>
        <a:lstStyle/>
        <a:p>
          <a:endParaRPr lang="en-US"/>
        </a:p>
      </dgm:t>
    </dgm:pt>
    <dgm:pt modelId="{0CA04586-FE04-413F-87D0-0694AFA9E7B3}" type="pres">
      <dgm:prSet presAssocID="{9B30E735-1A9B-4F6C-90F9-15E95772F7DA}" presName="root" presStyleCnt="0">
        <dgm:presLayoutVars>
          <dgm:dir/>
          <dgm:resizeHandles val="exact"/>
        </dgm:presLayoutVars>
      </dgm:prSet>
      <dgm:spPr/>
    </dgm:pt>
    <dgm:pt modelId="{E9ADB3D4-9C4B-435F-9651-2F5A25ABDF18}" type="pres">
      <dgm:prSet presAssocID="{D1821D73-90AC-4B66-9283-3AEA8FF3ED65}" presName="compNode" presStyleCnt="0"/>
      <dgm:spPr/>
    </dgm:pt>
    <dgm:pt modelId="{2C1855A7-FE0B-4287-BB6A-9D31FC218A3B}" type="pres">
      <dgm:prSet presAssocID="{D1821D73-90AC-4B66-9283-3AEA8FF3ED65}" presName="bgRect" presStyleLbl="bgShp" presStyleIdx="0" presStyleCnt="5"/>
      <dgm:spPr/>
    </dgm:pt>
    <dgm:pt modelId="{FF316AA9-86A0-423D-90A0-DB26D43E5D9E}" type="pres">
      <dgm:prSet presAssocID="{D1821D73-90AC-4B66-9283-3AEA8FF3ED6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86D0A0D3-119B-4E0D-83BD-ED7BFC45BB8B}" type="pres">
      <dgm:prSet presAssocID="{D1821D73-90AC-4B66-9283-3AEA8FF3ED65}" presName="spaceRect" presStyleCnt="0"/>
      <dgm:spPr/>
    </dgm:pt>
    <dgm:pt modelId="{CAE128CE-33D8-41E5-AB2D-61683C9AA6E1}" type="pres">
      <dgm:prSet presAssocID="{D1821D73-90AC-4B66-9283-3AEA8FF3ED65}" presName="parTx" presStyleLbl="revTx" presStyleIdx="0" presStyleCnt="5">
        <dgm:presLayoutVars>
          <dgm:chMax val="0"/>
          <dgm:chPref val="0"/>
        </dgm:presLayoutVars>
      </dgm:prSet>
      <dgm:spPr/>
    </dgm:pt>
    <dgm:pt modelId="{9EC073E2-9A52-4E31-991A-8C9AE375EBF5}" type="pres">
      <dgm:prSet presAssocID="{2C5FA2D7-8C55-442C-9639-EF053EBADB31}" presName="sibTrans" presStyleCnt="0"/>
      <dgm:spPr/>
    </dgm:pt>
    <dgm:pt modelId="{24962172-1EF9-4B1D-ABCE-11729B0E5632}" type="pres">
      <dgm:prSet presAssocID="{300498C0-26F6-4F69-BBA9-50676E6D554F}" presName="compNode" presStyleCnt="0"/>
      <dgm:spPr/>
    </dgm:pt>
    <dgm:pt modelId="{ABCB7D21-45CA-4FAE-B155-659C070E23FE}" type="pres">
      <dgm:prSet presAssocID="{300498C0-26F6-4F69-BBA9-50676E6D554F}" presName="bgRect" presStyleLbl="bgShp" presStyleIdx="1" presStyleCnt="5"/>
      <dgm:spPr/>
    </dgm:pt>
    <dgm:pt modelId="{5BD6004F-20C3-419C-9BEA-B3AEE2C1409D}" type="pres">
      <dgm:prSet presAssocID="{300498C0-26F6-4F69-BBA9-50676E6D554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64723F8E-34B6-4708-9027-0641A0EEE621}" type="pres">
      <dgm:prSet presAssocID="{300498C0-26F6-4F69-BBA9-50676E6D554F}" presName="spaceRect" presStyleCnt="0"/>
      <dgm:spPr/>
    </dgm:pt>
    <dgm:pt modelId="{0A55AA54-A405-407E-833B-E1B2142D5DCC}" type="pres">
      <dgm:prSet presAssocID="{300498C0-26F6-4F69-BBA9-50676E6D554F}" presName="parTx" presStyleLbl="revTx" presStyleIdx="1" presStyleCnt="5">
        <dgm:presLayoutVars>
          <dgm:chMax val="0"/>
          <dgm:chPref val="0"/>
        </dgm:presLayoutVars>
      </dgm:prSet>
      <dgm:spPr/>
    </dgm:pt>
    <dgm:pt modelId="{BA5F78E7-BAEB-476A-85EF-649788192A7E}" type="pres">
      <dgm:prSet presAssocID="{E25CB688-24A3-4F16-B357-50708A59382E}" presName="sibTrans" presStyleCnt="0"/>
      <dgm:spPr/>
    </dgm:pt>
    <dgm:pt modelId="{BE36F1E6-79E0-45C7-B351-CBD1C34635D3}" type="pres">
      <dgm:prSet presAssocID="{B38D1345-EBE9-48F8-A146-5086F497777F}" presName="compNode" presStyleCnt="0"/>
      <dgm:spPr/>
    </dgm:pt>
    <dgm:pt modelId="{37DFB9A3-FFC5-4510-9A28-F360F0E04364}" type="pres">
      <dgm:prSet presAssocID="{B38D1345-EBE9-48F8-A146-5086F497777F}" presName="bgRect" presStyleLbl="bgShp" presStyleIdx="2" presStyleCnt="5"/>
      <dgm:spPr/>
    </dgm:pt>
    <dgm:pt modelId="{A730A4F1-8FD9-47AD-9BBA-A452957A6E2A}" type="pres">
      <dgm:prSet presAssocID="{B38D1345-EBE9-48F8-A146-5086F497777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FC5F9BF4-6BA9-4B0B-8D78-99827C4A23FD}" type="pres">
      <dgm:prSet presAssocID="{B38D1345-EBE9-48F8-A146-5086F497777F}" presName="spaceRect" presStyleCnt="0"/>
      <dgm:spPr/>
    </dgm:pt>
    <dgm:pt modelId="{A14DCA7E-D155-4160-ADFB-EFD506B82C99}" type="pres">
      <dgm:prSet presAssocID="{B38D1345-EBE9-48F8-A146-5086F497777F}" presName="parTx" presStyleLbl="revTx" presStyleIdx="2" presStyleCnt="5">
        <dgm:presLayoutVars>
          <dgm:chMax val="0"/>
          <dgm:chPref val="0"/>
        </dgm:presLayoutVars>
      </dgm:prSet>
      <dgm:spPr/>
    </dgm:pt>
    <dgm:pt modelId="{50C9215E-9E44-4B78-BA90-C624CE3E3C51}" type="pres">
      <dgm:prSet presAssocID="{B8BB61A4-4C94-404A-8DC5-B242E5EC91BF}" presName="sibTrans" presStyleCnt="0"/>
      <dgm:spPr/>
    </dgm:pt>
    <dgm:pt modelId="{01DF7250-9809-4201-8BCC-6A11643EB034}" type="pres">
      <dgm:prSet presAssocID="{C8F15429-FBDA-41C5-B940-ABE0D65EF9D4}" presName="compNode" presStyleCnt="0"/>
      <dgm:spPr/>
    </dgm:pt>
    <dgm:pt modelId="{E5D6B2FF-E6D9-487A-9F17-093A14F9C4B3}" type="pres">
      <dgm:prSet presAssocID="{C8F15429-FBDA-41C5-B940-ABE0D65EF9D4}" presName="bgRect" presStyleLbl="bgShp" presStyleIdx="3" presStyleCnt="5"/>
      <dgm:spPr/>
    </dgm:pt>
    <dgm:pt modelId="{02DBCDA7-4DD9-4A03-9D13-159D77F142B0}" type="pres">
      <dgm:prSet presAssocID="{C8F15429-FBDA-41C5-B940-ABE0D65EF9D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7BE38B3-650E-4B12-9491-905BE2576320}" type="pres">
      <dgm:prSet presAssocID="{C8F15429-FBDA-41C5-B940-ABE0D65EF9D4}" presName="spaceRect" presStyleCnt="0"/>
      <dgm:spPr/>
    </dgm:pt>
    <dgm:pt modelId="{BF886325-1B45-4E96-A433-307B79065367}" type="pres">
      <dgm:prSet presAssocID="{C8F15429-FBDA-41C5-B940-ABE0D65EF9D4}" presName="parTx" presStyleLbl="revTx" presStyleIdx="3" presStyleCnt="5">
        <dgm:presLayoutVars>
          <dgm:chMax val="0"/>
          <dgm:chPref val="0"/>
        </dgm:presLayoutVars>
      </dgm:prSet>
      <dgm:spPr/>
    </dgm:pt>
    <dgm:pt modelId="{3FAEA6C7-190F-432F-87EB-3D461D80C072}" type="pres">
      <dgm:prSet presAssocID="{0B7D6886-3C7B-4132-8279-D9EF0EEF37AF}" presName="sibTrans" presStyleCnt="0"/>
      <dgm:spPr/>
    </dgm:pt>
    <dgm:pt modelId="{C24E57E5-C6EE-4584-8ADD-EF065EA03B63}" type="pres">
      <dgm:prSet presAssocID="{2256E2D2-F35B-441F-A0BC-8A12B1557CCE}" presName="compNode" presStyleCnt="0"/>
      <dgm:spPr/>
    </dgm:pt>
    <dgm:pt modelId="{D0678292-2B0D-4736-B9CE-A0F498D4DF5C}" type="pres">
      <dgm:prSet presAssocID="{2256E2D2-F35B-441F-A0BC-8A12B1557CCE}" presName="bgRect" presStyleLbl="bgShp" presStyleIdx="4" presStyleCnt="5"/>
      <dgm:spPr/>
    </dgm:pt>
    <dgm:pt modelId="{C942CE7E-5F65-49FD-BA75-665E65BF5322}" type="pres">
      <dgm:prSet presAssocID="{2256E2D2-F35B-441F-A0BC-8A12B1557CC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ntrolní seznam"/>
        </a:ext>
      </dgm:extLst>
    </dgm:pt>
    <dgm:pt modelId="{5222AF99-E1D3-4BEE-8F0F-214613574690}" type="pres">
      <dgm:prSet presAssocID="{2256E2D2-F35B-441F-A0BC-8A12B1557CCE}" presName="spaceRect" presStyleCnt="0"/>
      <dgm:spPr/>
    </dgm:pt>
    <dgm:pt modelId="{FCB0401A-6E58-414D-A1A4-3E38A6F4ECBB}" type="pres">
      <dgm:prSet presAssocID="{2256E2D2-F35B-441F-A0BC-8A12B1557CC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845150B-909D-44CA-8062-46F478CF5962}" type="presOf" srcId="{D1821D73-90AC-4B66-9283-3AEA8FF3ED65}" destId="{CAE128CE-33D8-41E5-AB2D-61683C9AA6E1}" srcOrd="0" destOrd="0" presId="urn:microsoft.com/office/officeart/2018/2/layout/IconVerticalSolidList"/>
    <dgm:cxn modelId="{C459936A-32E7-4A87-993D-CE8F483B795E}" srcId="{9B30E735-1A9B-4F6C-90F9-15E95772F7DA}" destId="{300498C0-26F6-4F69-BBA9-50676E6D554F}" srcOrd="1" destOrd="0" parTransId="{6CE4DC41-FED4-434B-9DEB-52DDF4B974B8}" sibTransId="{E25CB688-24A3-4F16-B357-50708A59382E}"/>
    <dgm:cxn modelId="{FE2F5751-ED2E-4822-BA29-927D75CFD701}" type="presOf" srcId="{300498C0-26F6-4F69-BBA9-50676E6D554F}" destId="{0A55AA54-A405-407E-833B-E1B2142D5DCC}" srcOrd="0" destOrd="0" presId="urn:microsoft.com/office/officeart/2018/2/layout/IconVerticalSolidList"/>
    <dgm:cxn modelId="{F317777C-4C16-402C-887C-938739D6DC06}" srcId="{9B30E735-1A9B-4F6C-90F9-15E95772F7DA}" destId="{C8F15429-FBDA-41C5-B940-ABE0D65EF9D4}" srcOrd="3" destOrd="0" parTransId="{663F463F-ABB4-471D-9FA7-0028FBFAF188}" sibTransId="{0B7D6886-3C7B-4132-8279-D9EF0EEF37AF}"/>
    <dgm:cxn modelId="{5F53C7A4-DA75-4B6C-9666-C48E8C7380D7}" type="presOf" srcId="{C8F15429-FBDA-41C5-B940-ABE0D65EF9D4}" destId="{BF886325-1B45-4E96-A433-307B79065367}" srcOrd="0" destOrd="0" presId="urn:microsoft.com/office/officeart/2018/2/layout/IconVerticalSolidList"/>
    <dgm:cxn modelId="{60C6B8B1-8845-4AD4-BC66-862FE68ACF63}" srcId="{9B30E735-1A9B-4F6C-90F9-15E95772F7DA}" destId="{2256E2D2-F35B-441F-A0BC-8A12B1557CCE}" srcOrd="4" destOrd="0" parTransId="{1D0A94AA-306A-4E50-9A53-24C27DBE05E4}" sibTransId="{F4859507-FB56-41FE-8336-755ED2EF389E}"/>
    <dgm:cxn modelId="{36524BC4-9A8B-488B-9B2C-E9F8EEE7A451}" type="presOf" srcId="{B38D1345-EBE9-48F8-A146-5086F497777F}" destId="{A14DCA7E-D155-4160-ADFB-EFD506B82C99}" srcOrd="0" destOrd="0" presId="urn:microsoft.com/office/officeart/2018/2/layout/IconVerticalSolidList"/>
    <dgm:cxn modelId="{D2E15BC8-093D-4346-8A1C-ABCEE7013AA2}" type="presOf" srcId="{2256E2D2-F35B-441F-A0BC-8A12B1557CCE}" destId="{FCB0401A-6E58-414D-A1A4-3E38A6F4ECBB}" srcOrd="0" destOrd="0" presId="urn:microsoft.com/office/officeart/2018/2/layout/IconVerticalSolidList"/>
    <dgm:cxn modelId="{474F49D3-8DAF-42ED-AF67-3A5B3A648A44}" srcId="{9B30E735-1A9B-4F6C-90F9-15E95772F7DA}" destId="{B38D1345-EBE9-48F8-A146-5086F497777F}" srcOrd="2" destOrd="0" parTransId="{E4F10B06-B94D-4B78-B7A2-A0EDD6946CF7}" sibTransId="{B8BB61A4-4C94-404A-8DC5-B242E5EC91BF}"/>
    <dgm:cxn modelId="{C03BFCE5-FA08-406B-8580-D47956593A1D}" srcId="{9B30E735-1A9B-4F6C-90F9-15E95772F7DA}" destId="{D1821D73-90AC-4B66-9283-3AEA8FF3ED65}" srcOrd="0" destOrd="0" parTransId="{9AC62079-20CF-4424-85D2-B3798A60A467}" sibTransId="{2C5FA2D7-8C55-442C-9639-EF053EBADB31}"/>
    <dgm:cxn modelId="{69509DFE-3724-4F0E-845B-D87868BDC25F}" type="presOf" srcId="{9B30E735-1A9B-4F6C-90F9-15E95772F7DA}" destId="{0CA04586-FE04-413F-87D0-0694AFA9E7B3}" srcOrd="0" destOrd="0" presId="urn:microsoft.com/office/officeart/2018/2/layout/IconVerticalSolidList"/>
    <dgm:cxn modelId="{F5A02FC7-65F2-4D4D-90C6-88301775D923}" type="presParOf" srcId="{0CA04586-FE04-413F-87D0-0694AFA9E7B3}" destId="{E9ADB3D4-9C4B-435F-9651-2F5A25ABDF18}" srcOrd="0" destOrd="0" presId="urn:microsoft.com/office/officeart/2018/2/layout/IconVerticalSolidList"/>
    <dgm:cxn modelId="{DA344633-437E-4DF6-A0A2-972FD1090073}" type="presParOf" srcId="{E9ADB3D4-9C4B-435F-9651-2F5A25ABDF18}" destId="{2C1855A7-FE0B-4287-BB6A-9D31FC218A3B}" srcOrd="0" destOrd="0" presId="urn:microsoft.com/office/officeart/2018/2/layout/IconVerticalSolidList"/>
    <dgm:cxn modelId="{1B6D1C0B-C0FC-48A4-83B8-81E94D349378}" type="presParOf" srcId="{E9ADB3D4-9C4B-435F-9651-2F5A25ABDF18}" destId="{FF316AA9-86A0-423D-90A0-DB26D43E5D9E}" srcOrd="1" destOrd="0" presId="urn:microsoft.com/office/officeart/2018/2/layout/IconVerticalSolidList"/>
    <dgm:cxn modelId="{AEAD7FBD-9615-4A69-AA6D-51A02BAD2BB5}" type="presParOf" srcId="{E9ADB3D4-9C4B-435F-9651-2F5A25ABDF18}" destId="{86D0A0D3-119B-4E0D-83BD-ED7BFC45BB8B}" srcOrd="2" destOrd="0" presId="urn:microsoft.com/office/officeart/2018/2/layout/IconVerticalSolidList"/>
    <dgm:cxn modelId="{F4254FA3-5197-4223-A567-D2AA6EA7947D}" type="presParOf" srcId="{E9ADB3D4-9C4B-435F-9651-2F5A25ABDF18}" destId="{CAE128CE-33D8-41E5-AB2D-61683C9AA6E1}" srcOrd="3" destOrd="0" presId="urn:microsoft.com/office/officeart/2018/2/layout/IconVerticalSolidList"/>
    <dgm:cxn modelId="{6FE517E0-FCF7-4BCC-BEDD-CAB877E2314B}" type="presParOf" srcId="{0CA04586-FE04-413F-87D0-0694AFA9E7B3}" destId="{9EC073E2-9A52-4E31-991A-8C9AE375EBF5}" srcOrd="1" destOrd="0" presId="urn:microsoft.com/office/officeart/2018/2/layout/IconVerticalSolidList"/>
    <dgm:cxn modelId="{41F0BA89-5AD9-4766-9379-3A7D9143DAC2}" type="presParOf" srcId="{0CA04586-FE04-413F-87D0-0694AFA9E7B3}" destId="{24962172-1EF9-4B1D-ABCE-11729B0E5632}" srcOrd="2" destOrd="0" presId="urn:microsoft.com/office/officeart/2018/2/layout/IconVerticalSolidList"/>
    <dgm:cxn modelId="{B97D0D09-B3E7-4293-8D46-C7AC957E3534}" type="presParOf" srcId="{24962172-1EF9-4B1D-ABCE-11729B0E5632}" destId="{ABCB7D21-45CA-4FAE-B155-659C070E23FE}" srcOrd="0" destOrd="0" presId="urn:microsoft.com/office/officeart/2018/2/layout/IconVerticalSolidList"/>
    <dgm:cxn modelId="{7FD6F8E0-868D-4CD1-9BB5-85FCB55BD46C}" type="presParOf" srcId="{24962172-1EF9-4B1D-ABCE-11729B0E5632}" destId="{5BD6004F-20C3-419C-9BEA-B3AEE2C1409D}" srcOrd="1" destOrd="0" presId="urn:microsoft.com/office/officeart/2018/2/layout/IconVerticalSolidList"/>
    <dgm:cxn modelId="{701B64B3-B21E-4522-9DA6-E5179A785217}" type="presParOf" srcId="{24962172-1EF9-4B1D-ABCE-11729B0E5632}" destId="{64723F8E-34B6-4708-9027-0641A0EEE621}" srcOrd="2" destOrd="0" presId="urn:microsoft.com/office/officeart/2018/2/layout/IconVerticalSolidList"/>
    <dgm:cxn modelId="{68C3F2F5-CB46-4A57-9E4F-812C1D86A3B0}" type="presParOf" srcId="{24962172-1EF9-4B1D-ABCE-11729B0E5632}" destId="{0A55AA54-A405-407E-833B-E1B2142D5DCC}" srcOrd="3" destOrd="0" presId="urn:microsoft.com/office/officeart/2018/2/layout/IconVerticalSolidList"/>
    <dgm:cxn modelId="{F140D071-EC8D-4072-AF22-6D306AECCFF4}" type="presParOf" srcId="{0CA04586-FE04-413F-87D0-0694AFA9E7B3}" destId="{BA5F78E7-BAEB-476A-85EF-649788192A7E}" srcOrd="3" destOrd="0" presId="urn:microsoft.com/office/officeart/2018/2/layout/IconVerticalSolidList"/>
    <dgm:cxn modelId="{B629A527-BC50-4E46-B97F-76358BFB1A60}" type="presParOf" srcId="{0CA04586-FE04-413F-87D0-0694AFA9E7B3}" destId="{BE36F1E6-79E0-45C7-B351-CBD1C34635D3}" srcOrd="4" destOrd="0" presId="urn:microsoft.com/office/officeart/2018/2/layout/IconVerticalSolidList"/>
    <dgm:cxn modelId="{316EEC15-AD35-424D-AC54-E2FCDFD1F543}" type="presParOf" srcId="{BE36F1E6-79E0-45C7-B351-CBD1C34635D3}" destId="{37DFB9A3-FFC5-4510-9A28-F360F0E04364}" srcOrd="0" destOrd="0" presId="urn:microsoft.com/office/officeart/2018/2/layout/IconVerticalSolidList"/>
    <dgm:cxn modelId="{A5D6745D-2BCC-4F30-B5BD-AE30EA7B390B}" type="presParOf" srcId="{BE36F1E6-79E0-45C7-B351-CBD1C34635D3}" destId="{A730A4F1-8FD9-47AD-9BBA-A452957A6E2A}" srcOrd="1" destOrd="0" presId="urn:microsoft.com/office/officeart/2018/2/layout/IconVerticalSolidList"/>
    <dgm:cxn modelId="{6AF06677-C686-41C3-9A30-2949621F2586}" type="presParOf" srcId="{BE36F1E6-79E0-45C7-B351-CBD1C34635D3}" destId="{FC5F9BF4-6BA9-4B0B-8D78-99827C4A23FD}" srcOrd="2" destOrd="0" presId="urn:microsoft.com/office/officeart/2018/2/layout/IconVerticalSolidList"/>
    <dgm:cxn modelId="{6B501948-E116-44F9-9A6A-71D70F236CF4}" type="presParOf" srcId="{BE36F1E6-79E0-45C7-B351-CBD1C34635D3}" destId="{A14DCA7E-D155-4160-ADFB-EFD506B82C99}" srcOrd="3" destOrd="0" presId="urn:microsoft.com/office/officeart/2018/2/layout/IconVerticalSolidList"/>
    <dgm:cxn modelId="{6313636D-627A-40B4-B737-F7E0A50380F2}" type="presParOf" srcId="{0CA04586-FE04-413F-87D0-0694AFA9E7B3}" destId="{50C9215E-9E44-4B78-BA90-C624CE3E3C51}" srcOrd="5" destOrd="0" presId="urn:microsoft.com/office/officeart/2018/2/layout/IconVerticalSolidList"/>
    <dgm:cxn modelId="{F6BCF62C-1D81-4C05-B552-9709D08D36A2}" type="presParOf" srcId="{0CA04586-FE04-413F-87D0-0694AFA9E7B3}" destId="{01DF7250-9809-4201-8BCC-6A11643EB034}" srcOrd="6" destOrd="0" presId="urn:microsoft.com/office/officeart/2018/2/layout/IconVerticalSolidList"/>
    <dgm:cxn modelId="{C2F8F190-EE98-460B-BD68-53DD22EEF2DA}" type="presParOf" srcId="{01DF7250-9809-4201-8BCC-6A11643EB034}" destId="{E5D6B2FF-E6D9-487A-9F17-093A14F9C4B3}" srcOrd="0" destOrd="0" presId="urn:microsoft.com/office/officeart/2018/2/layout/IconVerticalSolidList"/>
    <dgm:cxn modelId="{599BF14A-1A90-43ED-9C56-A1332EE06930}" type="presParOf" srcId="{01DF7250-9809-4201-8BCC-6A11643EB034}" destId="{02DBCDA7-4DD9-4A03-9D13-159D77F142B0}" srcOrd="1" destOrd="0" presId="urn:microsoft.com/office/officeart/2018/2/layout/IconVerticalSolidList"/>
    <dgm:cxn modelId="{04B44657-2B80-4343-B2F5-0DE5D563F0D4}" type="presParOf" srcId="{01DF7250-9809-4201-8BCC-6A11643EB034}" destId="{07BE38B3-650E-4B12-9491-905BE2576320}" srcOrd="2" destOrd="0" presId="urn:microsoft.com/office/officeart/2018/2/layout/IconVerticalSolidList"/>
    <dgm:cxn modelId="{5667B80A-7F90-454A-9CF7-37D842706FBF}" type="presParOf" srcId="{01DF7250-9809-4201-8BCC-6A11643EB034}" destId="{BF886325-1B45-4E96-A433-307B79065367}" srcOrd="3" destOrd="0" presId="urn:microsoft.com/office/officeart/2018/2/layout/IconVerticalSolidList"/>
    <dgm:cxn modelId="{EBE4CEB7-0FB9-4BA3-9F96-C36A42704DEA}" type="presParOf" srcId="{0CA04586-FE04-413F-87D0-0694AFA9E7B3}" destId="{3FAEA6C7-190F-432F-87EB-3D461D80C072}" srcOrd="7" destOrd="0" presId="urn:microsoft.com/office/officeart/2018/2/layout/IconVerticalSolidList"/>
    <dgm:cxn modelId="{142BEDE5-DEFA-4C53-BA70-5B5451512EB8}" type="presParOf" srcId="{0CA04586-FE04-413F-87D0-0694AFA9E7B3}" destId="{C24E57E5-C6EE-4584-8ADD-EF065EA03B63}" srcOrd="8" destOrd="0" presId="urn:microsoft.com/office/officeart/2018/2/layout/IconVerticalSolidList"/>
    <dgm:cxn modelId="{EDA19782-1167-404F-AF8A-7E3368B867F8}" type="presParOf" srcId="{C24E57E5-C6EE-4584-8ADD-EF065EA03B63}" destId="{D0678292-2B0D-4736-B9CE-A0F498D4DF5C}" srcOrd="0" destOrd="0" presId="urn:microsoft.com/office/officeart/2018/2/layout/IconVerticalSolidList"/>
    <dgm:cxn modelId="{D3BD8D0E-45D0-4769-9E90-72102839A02A}" type="presParOf" srcId="{C24E57E5-C6EE-4584-8ADD-EF065EA03B63}" destId="{C942CE7E-5F65-49FD-BA75-665E65BF5322}" srcOrd="1" destOrd="0" presId="urn:microsoft.com/office/officeart/2018/2/layout/IconVerticalSolidList"/>
    <dgm:cxn modelId="{30F6C24B-E600-4FBC-9955-8C87F47374CA}" type="presParOf" srcId="{C24E57E5-C6EE-4584-8ADD-EF065EA03B63}" destId="{5222AF99-E1D3-4BEE-8F0F-214613574690}" srcOrd="2" destOrd="0" presId="urn:microsoft.com/office/officeart/2018/2/layout/IconVerticalSolidList"/>
    <dgm:cxn modelId="{78997015-F337-4A0A-9F57-FBF24C8BC75D}" type="presParOf" srcId="{C24E57E5-C6EE-4584-8ADD-EF065EA03B63}" destId="{FCB0401A-6E58-414D-A1A4-3E38A6F4ECB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35A5D18-7FA1-4817-BEDB-9D7E478CB39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A03F0A7-EC19-4CBA-87F8-3BB3E0107C71}">
      <dgm:prSet/>
      <dgm:spPr/>
      <dgm:t>
        <a:bodyPr/>
        <a:lstStyle/>
        <a:p>
          <a:r>
            <a:rPr lang="cs-CZ"/>
            <a:t>Bezplatnost</a:t>
          </a:r>
          <a:endParaRPr lang="en-US"/>
        </a:p>
      </dgm:t>
    </dgm:pt>
    <dgm:pt modelId="{EE3CCA27-C89B-45EA-9C1D-E0EE1DA18B5F}" type="parTrans" cxnId="{9F386477-2089-4ACB-900F-1FCEA59E8A42}">
      <dgm:prSet/>
      <dgm:spPr/>
      <dgm:t>
        <a:bodyPr/>
        <a:lstStyle/>
        <a:p>
          <a:endParaRPr lang="en-US"/>
        </a:p>
      </dgm:t>
    </dgm:pt>
    <dgm:pt modelId="{953D823A-6EB3-47C7-B9DD-66DC748A200A}" type="sibTrans" cxnId="{9F386477-2089-4ACB-900F-1FCEA59E8A42}">
      <dgm:prSet/>
      <dgm:spPr/>
      <dgm:t>
        <a:bodyPr/>
        <a:lstStyle/>
        <a:p>
          <a:endParaRPr lang="en-US"/>
        </a:p>
      </dgm:t>
    </dgm:pt>
    <dgm:pt modelId="{9A00A0EA-2042-4E52-9885-7B4329CC2A85}">
      <dgm:prSet/>
      <dgm:spPr/>
      <dgm:t>
        <a:bodyPr/>
        <a:lstStyle/>
        <a:p>
          <a:r>
            <a:rPr lang="cs-CZ"/>
            <a:t>Anonymita a diskrétnost</a:t>
          </a:r>
          <a:endParaRPr lang="en-US"/>
        </a:p>
      </dgm:t>
    </dgm:pt>
    <dgm:pt modelId="{3AD89F05-D633-436A-8E5A-828BD8776A6C}" type="parTrans" cxnId="{6EC4A437-7996-4D33-B079-52D446B5C298}">
      <dgm:prSet/>
      <dgm:spPr/>
      <dgm:t>
        <a:bodyPr/>
        <a:lstStyle/>
        <a:p>
          <a:endParaRPr lang="en-US"/>
        </a:p>
      </dgm:t>
    </dgm:pt>
    <dgm:pt modelId="{9F4C7837-8085-4EB6-8441-C70B18295ED2}" type="sibTrans" cxnId="{6EC4A437-7996-4D33-B079-52D446B5C298}">
      <dgm:prSet/>
      <dgm:spPr/>
      <dgm:t>
        <a:bodyPr/>
        <a:lstStyle/>
        <a:p>
          <a:endParaRPr lang="en-US"/>
        </a:p>
      </dgm:t>
    </dgm:pt>
    <dgm:pt modelId="{6FD2740D-224E-4A0C-981D-2DBF5F345166}">
      <dgm:prSet/>
      <dgm:spPr/>
      <dgm:t>
        <a:bodyPr/>
        <a:lstStyle/>
        <a:p>
          <a:r>
            <a:rPr lang="cs-CZ"/>
            <a:t>Odbornost</a:t>
          </a:r>
          <a:endParaRPr lang="en-US"/>
        </a:p>
      </dgm:t>
    </dgm:pt>
    <dgm:pt modelId="{6248034C-C927-4F6F-965B-B6B4855DBEBA}" type="parTrans" cxnId="{CC1C1D32-D203-42E8-8086-C9498F258228}">
      <dgm:prSet/>
      <dgm:spPr/>
      <dgm:t>
        <a:bodyPr/>
        <a:lstStyle/>
        <a:p>
          <a:endParaRPr lang="en-US"/>
        </a:p>
      </dgm:t>
    </dgm:pt>
    <dgm:pt modelId="{7D1CF7FB-69DA-4EA5-A1E1-4805D4004B20}" type="sibTrans" cxnId="{CC1C1D32-D203-42E8-8086-C9498F258228}">
      <dgm:prSet/>
      <dgm:spPr/>
      <dgm:t>
        <a:bodyPr/>
        <a:lstStyle/>
        <a:p>
          <a:endParaRPr lang="en-US"/>
        </a:p>
      </dgm:t>
    </dgm:pt>
    <dgm:pt modelId="{E1446535-884D-41BA-9697-19068DE221DF}">
      <dgm:prSet/>
      <dgm:spPr/>
      <dgm:t>
        <a:bodyPr/>
        <a:lstStyle/>
        <a:p>
          <a:r>
            <a:rPr lang="cs-CZ"/>
            <a:t>Individuální přístup a konkrétnost</a:t>
          </a:r>
          <a:endParaRPr lang="en-US"/>
        </a:p>
      </dgm:t>
    </dgm:pt>
    <dgm:pt modelId="{93ECFB8F-D5BF-468F-9C0D-7A6DFCC41677}" type="parTrans" cxnId="{CBD42C92-791C-4E58-9F75-FE57F8F1F664}">
      <dgm:prSet/>
      <dgm:spPr/>
      <dgm:t>
        <a:bodyPr/>
        <a:lstStyle/>
        <a:p>
          <a:endParaRPr lang="en-US"/>
        </a:p>
      </dgm:t>
    </dgm:pt>
    <dgm:pt modelId="{1289B75C-4DF0-446D-AE9E-437002A177FF}" type="sibTrans" cxnId="{CBD42C92-791C-4E58-9F75-FE57F8F1F664}">
      <dgm:prSet/>
      <dgm:spPr/>
      <dgm:t>
        <a:bodyPr/>
        <a:lstStyle/>
        <a:p>
          <a:endParaRPr lang="en-US"/>
        </a:p>
      </dgm:t>
    </dgm:pt>
    <dgm:pt modelId="{ED609B74-8A05-438D-8AE1-A60A491F2B8A}">
      <dgm:prSet/>
      <dgm:spPr/>
      <dgm:t>
        <a:bodyPr/>
        <a:lstStyle/>
        <a:p>
          <a:r>
            <a:rPr lang="cs-CZ" u="sng"/>
            <a:t>Ne právní zastoupení</a:t>
          </a:r>
          <a:endParaRPr lang="en-US"/>
        </a:p>
      </dgm:t>
    </dgm:pt>
    <dgm:pt modelId="{4930C900-2D4C-4C31-9278-772EFA179BB7}" type="parTrans" cxnId="{529D7FFD-279B-4E93-B157-648C45619F0A}">
      <dgm:prSet/>
      <dgm:spPr/>
      <dgm:t>
        <a:bodyPr/>
        <a:lstStyle/>
        <a:p>
          <a:endParaRPr lang="en-US"/>
        </a:p>
      </dgm:t>
    </dgm:pt>
    <dgm:pt modelId="{77F33839-84DD-45F6-83F2-D74E79EF71BE}" type="sibTrans" cxnId="{529D7FFD-279B-4E93-B157-648C45619F0A}">
      <dgm:prSet/>
      <dgm:spPr/>
      <dgm:t>
        <a:bodyPr/>
        <a:lstStyle/>
        <a:p>
          <a:endParaRPr lang="en-US"/>
        </a:p>
      </dgm:t>
    </dgm:pt>
    <dgm:pt modelId="{DEB74EAD-4BA4-43E1-B433-C7F12C37910E}" type="pres">
      <dgm:prSet presAssocID="{335A5D18-7FA1-4817-BEDB-9D7E478CB393}" presName="linear" presStyleCnt="0">
        <dgm:presLayoutVars>
          <dgm:animLvl val="lvl"/>
          <dgm:resizeHandles val="exact"/>
        </dgm:presLayoutVars>
      </dgm:prSet>
      <dgm:spPr/>
    </dgm:pt>
    <dgm:pt modelId="{E2E63E33-677D-4D80-A953-67F08529D12D}" type="pres">
      <dgm:prSet presAssocID="{3A03F0A7-EC19-4CBA-87F8-3BB3E0107C7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19EBEBE-1560-4D23-BF23-B11246921AA7}" type="pres">
      <dgm:prSet presAssocID="{953D823A-6EB3-47C7-B9DD-66DC748A200A}" presName="spacer" presStyleCnt="0"/>
      <dgm:spPr/>
    </dgm:pt>
    <dgm:pt modelId="{60FBB61A-A2B1-47E2-BA90-19287DA46305}" type="pres">
      <dgm:prSet presAssocID="{9A00A0EA-2042-4E52-9885-7B4329CC2A8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0ACCB4F-7991-4D28-9911-07BEDE08F40C}" type="pres">
      <dgm:prSet presAssocID="{9F4C7837-8085-4EB6-8441-C70B18295ED2}" presName="spacer" presStyleCnt="0"/>
      <dgm:spPr/>
    </dgm:pt>
    <dgm:pt modelId="{118534FE-5F5B-40FB-AAC0-A2C3D5FE020D}" type="pres">
      <dgm:prSet presAssocID="{6FD2740D-224E-4A0C-981D-2DBF5F34516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0175C15-7179-4542-86F5-590ABF261E1E}" type="pres">
      <dgm:prSet presAssocID="{7D1CF7FB-69DA-4EA5-A1E1-4805D4004B20}" presName="spacer" presStyleCnt="0"/>
      <dgm:spPr/>
    </dgm:pt>
    <dgm:pt modelId="{F801DFEE-4A4D-42B2-8DD0-522CFAC988CB}" type="pres">
      <dgm:prSet presAssocID="{E1446535-884D-41BA-9697-19068DE221D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9B965E2-AFE8-4C50-86AB-888570865E0B}" type="pres">
      <dgm:prSet presAssocID="{1289B75C-4DF0-446D-AE9E-437002A177FF}" presName="spacer" presStyleCnt="0"/>
      <dgm:spPr/>
    </dgm:pt>
    <dgm:pt modelId="{6049D71A-338A-4086-826E-3C1988B2AB2B}" type="pres">
      <dgm:prSet presAssocID="{ED609B74-8A05-438D-8AE1-A60A491F2B8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E4A0707-6188-4CB6-B4CC-F537F99B42B8}" type="presOf" srcId="{9A00A0EA-2042-4E52-9885-7B4329CC2A85}" destId="{60FBB61A-A2B1-47E2-BA90-19287DA46305}" srcOrd="0" destOrd="0" presId="urn:microsoft.com/office/officeart/2005/8/layout/vList2"/>
    <dgm:cxn modelId="{15B99D25-4270-4E8B-980A-67E6142F3235}" type="presOf" srcId="{6FD2740D-224E-4A0C-981D-2DBF5F345166}" destId="{118534FE-5F5B-40FB-AAC0-A2C3D5FE020D}" srcOrd="0" destOrd="0" presId="urn:microsoft.com/office/officeart/2005/8/layout/vList2"/>
    <dgm:cxn modelId="{CC1C1D32-D203-42E8-8086-C9498F258228}" srcId="{335A5D18-7FA1-4817-BEDB-9D7E478CB393}" destId="{6FD2740D-224E-4A0C-981D-2DBF5F345166}" srcOrd="2" destOrd="0" parTransId="{6248034C-C927-4F6F-965B-B6B4855DBEBA}" sibTransId="{7D1CF7FB-69DA-4EA5-A1E1-4805D4004B20}"/>
    <dgm:cxn modelId="{6EC4A437-7996-4D33-B079-52D446B5C298}" srcId="{335A5D18-7FA1-4817-BEDB-9D7E478CB393}" destId="{9A00A0EA-2042-4E52-9885-7B4329CC2A85}" srcOrd="1" destOrd="0" parTransId="{3AD89F05-D633-436A-8E5A-828BD8776A6C}" sibTransId="{9F4C7837-8085-4EB6-8441-C70B18295ED2}"/>
    <dgm:cxn modelId="{0E751952-8638-4149-A661-386E4FEE6955}" type="presOf" srcId="{E1446535-884D-41BA-9697-19068DE221DF}" destId="{F801DFEE-4A4D-42B2-8DD0-522CFAC988CB}" srcOrd="0" destOrd="0" presId="urn:microsoft.com/office/officeart/2005/8/layout/vList2"/>
    <dgm:cxn modelId="{9F386477-2089-4ACB-900F-1FCEA59E8A42}" srcId="{335A5D18-7FA1-4817-BEDB-9D7E478CB393}" destId="{3A03F0A7-EC19-4CBA-87F8-3BB3E0107C71}" srcOrd="0" destOrd="0" parTransId="{EE3CCA27-C89B-45EA-9C1D-E0EE1DA18B5F}" sibTransId="{953D823A-6EB3-47C7-B9DD-66DC748A200A}"/>
    <dgm:cxn modelId="{029AC889-C16D-4ED2-8EC1-1CC8E50E16EE}" type="presOf" srcId="{3A03F0A7-EC19-4CBA-87F8-3BB3E0107C71}" destId="{E2E63E33-677D-4D80-A953-67F08529D12D}" srcOrd="0" destOrd="0" presId="urn:microsoft.com/office/officeart/2005/8/layout/vList2"/>
    <dgm:cxn modelId="{CBD42C92-791C-4E58-9F75-FE57F8F1F664}" srcId="{335A5D18-7FA1-4817-BEDB-9D7E478CB393}" destId="{E1446535-884D-41BA-9697-19068DE221DF}" srcOrd="3" destOrd="0" parTransId="{93ECFB8F-D5BF-468F-9C0D-7A6DFCC41677}" sibTransId="{1289B75C-4DF0-446D-AE9E-437002A177FF}"/>
    <dgm:cxn modelId="{2083ED95-96D9-455D-AA69-166CB3EE785F}" type="presOf" srcId="{ED609B74-8A05-438D-8AE1-A60A491F2B8A}" destId="{6049D71A-338A-4086-826E-3C1988B2AB2B}" srcOrd="0" destOrd="0" presId="urn:microsoft.com/office/officeart/2005/8/layout/vList2"/>
    <dgm:cxn modelId="{534F14E4-3BDD-435E-A8A3-2F4AD202184A}" type="presOf" srcId="{335A5D18-7FA1-4817-BEDB-9D7E478CB393}" destId="{DEB74EAD-4BA4-43E1-B433-C7F12C37910E}" srcOrd="0" destOrd="0" presId="urn:microsoft.com/office/officeart/2005/8/layout/vList2"/>
    <dgm:cxn modelId="{529D7FFD-279B-4E93-B157-648C45619F0A}" srcId="{335A5D18-7FA1-4817-BEDB-9D7E478CB393}" destId="{ED609B74-8A05-438D-8AE1-A60A491F2B8A}" srcOrd="4" destOrd="0" parTransId="{4930C900-2D4C-4C31-9278-772EFA179BB7}" sibTransId="{77F33839-84DD-45F6-83F2-D74E79EF71BE}"/>
    <dgm:cxn modelId="{0264A5D3-109E-4F7E-ABB9-4E76BF58F0B7}" type="presParOf" srcId="{DEB74EAD-4BA4-43E1-B433-C7F12C37910E}" destId="{E2E63E33-677D-4D80-A953-67F08529D12D}" srcOrd="0" destOrd="0" presId="urn:microsoft.com/office/officeart/2005/8/layout/vList2"/>
    <dgm:cxn modelId="{70447E83-538D-45ED-8A25-50DD9BCAA4C1}" type="presParOf" srcId="{DEB74EAD-4BA4-43E1-B433-C7F12C37910E}" destId="{719EBEBE-1560-4D23-BF23-B11246921AA7}" srcOrd="1" destOrd="0" presId="urn:microsoft.com/office/officeart/2005/8/layout/vList2"/>
    <dgm:cxn modelId="{9225099C-F582-4AA8-A3CF-CFD547FEED30}" type="presParOf" srcId="{DEB74EAD-4BA4-43E1-B433-C7F12C37910E}" destId="{60FBB61A-A2B1-47E2-BA90-19287DA46305}" srcOrd="2" destOrd="0" presId="urn:microsoft.com/office/officeart/2005/8/layout/vList2"/>
    <dgm:cxn modelId="{03FFC92F-D361-40A2-B6ED-0DEB7040AA68}" type="presParOf" srcId="{DEB74EAD-4BA4-43E1-B433-C7F12C37910E}" destId="{50ACCB4F-7991-4D28-9911-07BEDE08F40C}" srcOrd="3" destOrd="0" presId="urn:microsoft.com/office/officeart/2005/8/layout/vList2"/>
    <dgm:cxn modelId="{A8F42FCA-678E-45BA-B5EB-61F0800AEBC2}" type="presParOf" srcId="{DEB74EAD-4BA4-43E1-B433-C7F12C37910E}" destId="{118534FE-5F5B-40FB-AAC0-A2C3D5FE020D}" srcOrd="4" destOrd="0" presId="urn:microsoft.com/office/officeart/2005/8/layout/vList2"/>
    <dgm:cxn modelId="{BF6DCF1E-D79B-4081-84D8-E0A13813B7E9}" type="presParOf" srcId="{DEB74EAD-4BA4-43E1-B433-C7F12C37910E}" destId="{C0175C15-7179-4542-86F5-590ABF261E1E}" srcOrd="5" destOrd="0" presId="urn:microsoft.com/office/officeart/2005/8/layout/vList2"/>
    <dgm:cxn modelId="{0B790C61-05A1-4EB8-BEC2-E5E867A2292B}" type="presParOf" srcId="{DEB74EAD-4BA4-43E1-B433-C7F12C37910E}" destId="{F801DFEE-4A4D-42B2-8DD0-522CFAC988CB}" srcOrd="6" destOrd="0" presId="urn:microsoft.com/office/officeart/2005/8/layout/vList2"/>
    <dgm:cxn modelId="{31F30BAA-D470-4AAB-82F8-1FC5228039A8}" type="presParOf" srcId="{DEB74EAD-4BA4-43E1-B433-C7F12C37910E}" destId="{79B965E2-AFE8-4C50-86AB-888570865E0B}" srcOrd="7" destOrd="0" presId="urn:microsoft.com/office/officeart/2005/8/layout/vList2"/>
    <dgm:cxn modelId="{8484D136-C71A-450D-AA45-DAE9C4A7B20C}" type="presParOf" srcId="{DEB74EAD-4BA4-43E1-B433-C7F12C37910E}" destId="{6049D71A-338A-4086-826E-3C1988B2AB2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3ADEE8-A93D-46C6-97F8-8467003710CB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7340EEF-C8E1-4A68-8C53-6C98E8DF6D18}">
      <dgm:prSet/>
      <dgm:spPr/>
      <dgm:t>
        <a:bodyPr/>
        <a:lstStyle/>
        <a:p>
          <a:r>
            <a:rPr lang="cs-CZ" b="1"/>
            <a:t>Stabilizace situace oběti, pozůstalých a svědků TČ prostřednictvím:</a:t>
          </a:r>
          <a:endParaRPr lang="en-US"/>
        </a:p>
      </dgm:t>
    </dgm:pt>
    <dgm:pt modelId="{DB15EE9A-21C0-4A4B-B2B6-0C80CE978A36}" type="parTrans" cxnId="{5E23E8A2-02A3-468B-89D3-44B28102C7E4}">
      <dgm:prSet/>
      <dgm:spPr/>
      <dgm:t>
        <a:bodyPr/>
        <a:lstStyle/>
        <a:p>
          <a:endParaRPr lang="en-US"/>
        </a:p>
      </dgm:t>
    </dgm:pt>
    <dgm:pt modelId="{0E437CCC-11E3-4C97-8613-094A1DFF20E0}" type="sibTrans" cxnId="{5E23E8A2-02A3-468B-89D3-44B28102C7E4}">
      <dgm:prSet/>
      <dgm:spPr/>
      <dgm:t>
        <a:bodyPr/>
        <a:lstStyle/>
        <a:p>
          <a:endParaRPr lang="en-US"/>
        </a:p>
      </dgm:t>
    </dgm:pt>
    <dgm:pt modelId="{274908C3-BE0F-4BC4-A81B-A9FC6C072D74}">
      <dgm:prSet/>
      <dgm:spPr/>
      <dgm:t>
        <a:bodyPr/>
        <a:lstStyle/>
        <a:p>
          <a:r>
            <a:rPr lang="cs-CZ"/>
            <a:t>zajištění základních potřeb,</a:t>
          </a:r>
          <a:endParaRPr lang="en-US"/>
        </a:p>
      </dgm:t>
    </dgm:pt>
    <dgm:pt modelId="{BC953428-8AAE-47F3-9457-A4A68EC97D71}" type="parTrans" cxnId="{89ED8BCB-619D-4BFB-BF62-C6948BB8FA89}">
      <dgm:prSet/>
      <dgm:spPr/>
      <dgm:t>
        <a:bodyPr/>
        <a:lstStyle/>
        <a:p>
          <a:endParaRPr lang="en-US"/>
        </a:p>
      </dgm:t>
    </dgm:pt>
    <dgm:pt modelId="{15C9A474-20B5-4C1F-B373-A692658E954B}" type="sibTrans" cxnId="{89ED8BCB-619D-4BFB-BF62-C6948BB8FA89}">
      <dgm:prSet/>
      <dgm:spPr/>
      <dgm:t>
        <a:bodyPr/>
        <a:lstStyle/>
        <a:p>
          <a:endParaRPr lang="en-US"/>
        </a:p>
      </dgm:t>
    </dgm:pt>
    <dgm:pt modelId="{4FDDE5FB-A70D-4CFA-9111-9582D12DBA0C}">
      <dgm:prSet/>
      <dgm:spPr/>
      <dgm:t>
        <a:bodyPr/>
        <a:lstStyle/>
        <a:p>
          <a:r>
            <a:rPr lang="cs-CZ"/>
            <a:t>zmapování dalších potřeb a stanovení priorit,</a:t>
          </a:r>
          <a:endParaRPr lang="en-US"/>
        </a:p>
      </dgm:t>
    </dgm:pt>
    <dgm:pt modelId="{EA3698FB-8260-4B5D-A407-26E5E2D80E61}" type="parTrans" cxnId="{56C95D74-9977-4968-8919-951ED7735E1F}">
      <dgm:prSet/>
      <dgm:spPr/>
      <dgm:t>
        <a:bodyPr/>
        <a:lstStyle/>
        <a:p>
          <a:endParaRPr lang="en-US"/>
        </a:p>
      </dgm:t>
    </dgm:pt>
    <dgm:pt modelId="{B141F82E-06B1-4B54-A900-DA09A6DD6FF0}" type="sibTrans" cxnId="{56C95D74-9977-4968-8919-951ED7735E1F}">
      <dgm:prSet/>
      <dgm:spPr/>
      <dgm:t>
        <a:bodyPr/>
        <a:lstStyle/>
        <a:p>
          <a:endParaRPr lang="en-US"/>
        </a:p>
      </dgm:t>
    </dgm:pt>
    <dgm:pt modelId="{C285493C-E372-4B5A-A5CA-CF03CA06A215}">
      <dgm:prSet/>
      <dgm:spPr/>
      <dgm:t>
        <a:bodyPr/>
        <a:lstStyle/>
        <a:p>
          <a:r>
            <a:rPr lang="cs-CZ"/>
            <a:t>kvalitní uplatnění práv v TŘ, včetně peněžité pomoci státu,</a:t>
          </a:r>
          <a:endParaRPr lang="en-US"/>
        </a:p>
      </dgm:t>
    </dgm:pt>
    <dgm:pt modelId="{7115B0FE-912C-4E52-A30B-300616ED344F}" type="parTrans" cxnId="{DF2CFBA4-5414-4E79-B83D-BACC9B511BE6}">
      <dgm:prSet/>
      <dgm:spPr/>
      <dgm:t>
        <a:bodyPr/>
        <a:lstStyle/>
        <a:p>
          <a:endParaRPr lang="en-US"/>
        </a:p>
      </dgm:t>
    </dgm:pt>
    <dgm:pt modelId="{450E5F8A-B4C2-4693-9711-B47ED85FAC48}" type="sibTrans" cxnId="{DF2CFBA4-5414-4E79-B83D-BACC9B511BE6}">
      <dgm:prSet/>
      <dgm:spPr/>
      <dgm:t>
        <a:bodyPr/>
        <a:lstStyle/>
        <a:p>
          <a:endParaRPr lang="en-US"/>
        </a:p>
      </dgm:t>
    </dgm:pt>
    <dgm:pt modelId="{38426C77-E026-4F90-85B6-5470DD7DD73D}">
      <dgm:prSet/>
      <dgm:spPr/>
      <dgm:t>
        <a:bodyPr/>
        <a:lstStyle/>
        <a:p>
          <a:r>
            <a:rPr lang="cs-CZ"/>
            <a:t>podpora komunikace s institucemi,</a:t>
          </a:r>
          <a:endParaRPr lang="en-US"/>
        </a:p>
      </dgm:t>
    </dgm:pt>
    <dgm:pt modelId="{9837DB21-01C4-40A6-8039-DC3F1F3E385C}" type="parTrans" cxnId="{B42E838C-67E6-44BB-9CFF-25C87F99D7C4}">
      <dgm:prSet/>
      <dgm:spPr/>
      <dgm:t>
        <a:bodyPr/>
        <a:lstStyle/>
        <a:p>
          <a:endParaRPr lang="en-US"/>
        </a:p>
      </dgm:t>
    </dgm:pt>
    <dgm:pt modelId="{0A302DFA-1A6C-42E6-845C-6F564C6E0781}" type="sibTrans" cxnId="{B42E838C-67E6-44BB-9CFF-25C87F99D7C4}">
      <dgm:prSet/>
      <dgm:spPr/>
      <dgm:t>
        <a:bodyPr/>
        <a:lstStyle/>
        <a:p>
          <a:endParaRPr lang="en-US"/>
        </a:p>
      </dgm:t>
    </dgm:pt>
    <dgm:pt modelId="{A6432270-1E75-4011-A4FF-6F6B5D5FD3C7}">
      <dgm:prSet/>
      <dgm:spPr/>
      <dgm:t>
        <a:bodyPr/>
        <a:lstStyle/>
        <a:p>
          <a:r>
            <a:rPr lang="cs-CZ"/>
            <a:t>zprostředkování nadstandardních služeb BKB (doprovod, výjezd, finanční dar z NF, terapie, důvěrník, zmocněnec)</a:t>
          </a:r>
          <a:endParaRPr lang="en-US"/>
        </a:p>
      </dgm:t>
    </dgm:pt>
    <dgm:pt modelId="{18FFFBD6-DB94-428C-926C-262C691C8F34}" type="parTrans" cxnId="{B90B4107-B333-49C4-A472-30CCFC083DBC}">
      <dgm:prSet/>
      <dgm:spPr/>
      <dgm:t>
        <a:bodyPr/>
        <a:lstStyle/>
        <a:p>
          <a:endParaRPr lang="en-US"/>
        </a:p>
      </dgm:t>
    </dgm:pt>
    <dgm:pt modelId="{B01F79ED-01A8-4642-BB93-0F1BCE9781FE}" type="sibTrans" cxnId="{B90B4107-B333-49C4-A472-30CCFC083DBC}">
      <dgm:prSet/>
      <dgm:spPr/>
      <dgm:t>
        <a:bodyPr/>
        <a:lstStyle/>
        <a:p>
          <a:endParaRPr lang="en-US"/>
        </a:p>
      </dgm:t>
    </dgm:pt>
    <dgm:pt modelId="{E44128DE-2EF1-4B34-B136-1B134F88ED04}" type="pres">
      <dgm:prSet presAssocID="{A43ADEE8-A93D-46C6-97F8-8467003710CB}" presName="diagram" presStyleCnt="0">
        <dgm:presLayoutVars>
          <dgm:dir/>
          <dgm:resizeHandles val="exact"/>
        </dgm:presLayoutVars>
      </dgm:prSet>
      <dgm:spPr/>
    </dgm:pt>
    <dgm:pt modelId="{2D97DC8A-3B75-446F-9778-CC7E7AF200A5}" type="pres">
      <dgm:prSet presAssocID="{C7340EEF-C8E1-4A68-8C53-6C98E8DF6D18}" presName="node" presStyleLbl="node1" presStyleIdx="0" presStyleCnt="6">
        <dgm:presLayoutVars>
          <dgm:bulletEnabled val="1"/>
        </dgm:presLayoutVars>
      </dgm:prSet>
      <dgm:spPr/>
    </dgm:pt>
    <dgm:pt modelId="{34C09DD7-B271-4B5E-A369-CD9B11077896}" type="pres">
      <dgm:prSet presAssocID="{0E437CCC-11E3-4C97-8613-094A1DFF20E0}" presName="sibTrans" presStyleCnt="0"/>
      <dgm:spPr/>
    </dgm:pt>
    <dgm:pt modelId="{308040F4-ABEB-4867-98B4-8834BB7A46A1}" type="pres">
      <dgm:prSet presAssocID="{274908C3-BE0F-4BC4-A81B-A9FC6C072D74}" presName="node" presStyleLbl="node1" presStyleIdx="1" presStyleCnt="6">
        <dgm:presLayoutVars>
          <dgm:bulletEnabled val="1"/>
        </dgm:presLayoutVars>
      </dgm:prSet>
      <dgm:spPr/>
    </dgm:pt>
    <dgm:pt modelId="{7420C0A7-EA50-4A0E-929A-E9D884BD3A98}" type="pres">
      <dgm:prSet presAssocID="{15C9A474-20B5-4C1F-B373-A692658E954B}" presName="sibTrans" presStyleCnt="0"/>
      <dgm:spPr/>
    </dgm:pt>
    <dgm:pt modelId="{FC85DBCC-060C-4CB5-80D1-6746AD9E1729}" type="pres">
      <dgm:prSet presAssocID="{4FDDE5FB-A70D-4CFA-9111-9582D12DBA0C}" presName="node" presStyleLbl="node1" presStyleIdx="2" presStyleCnt="6">
        <dgm:presLayoutVars>
          <dgm:bulletEnabled val="1"/>
        </dgm:presLayoutVars>
      </dgm:prSet>
      <dgm:spPr/>
    </dgm:pt>
    <dgm:pt modelId="{736B4274-B6C7-4750-B7DD-7E50C0FA9BE2}" type="pres">
      <dgm:prSet presAssocID="{B141F82E-06B1-4B54-A900-DA09A6DD6FF0}" presName="sibTrans" presStyleCnt="0"/>
      <dgm:spPr/>
    </dgm:pt>
    <dgm:pt modelId="{256E969D-85F9-45B6-A327-CB0CE25CF621}" type="pres">
      <dgm:prSet presAssocID="{C285493C-E372-4B5A-A5CA-CF03CA06A215}" presName="node" presStyleLbl="node1" presStyleIdx="3" presStyleCnt="6">
        <dgm:presLayoutVars>
          <dgm:bulletEnabled val="1"/>
        </dgm:presLayoutVars>
      </dgm:prSet>
      <dgm:spPr/>
    </dgm:pt>
    <dgm:pt modelId="{1BE7C61A-6357-4F10-9B8C-9AB1EF342F4F}" type="pres">
      <dgm:prSet presAssocID="{450E5F8A-B4C2-4693-9711-B47ED85FAC48}" presName="sibTrans" presStyleCnt="0"/>
      <dgm:spPr/>
    </dgm:pt>
    <dgm:pt modelId="{F28F688F-B0E5-45D0-8E3D-C598ECBA604F}" type="pres">
      <dgm:prSet presAssocID="{38426C77-E026-4F90-85B6-5470DD7DD73D}" presName="node" presStyleLbl="node1" presStyleIdx="4" presStyleCnt="6">
        <dgm:presLayoutVars>
          <dgm:bulletEnabled val="1"/>
        </dgm:presLayoutVars>
      </dgm:prSet>
      <dgm:spPr/>
    </dgm:pt>
    <dgm:pt modelId="{70D13DCB-E77E-4D7B-9F8E-F88E1F8F2AB3}" type="pres">
      <dgm:prSet presAssocID="{0A302DFA-1A6C-42E6-845C-6F564C6E0781}" presName="sibTrans" presStyleCnt="0"/>
      <dgm:spPr/>
    </dgm:pt>
    <dgm:pt modelId="{B49093F1-9E12-489F-A0BF-3B1164EE52F6}" type="pres">
      <dgm:prSet presAssocID="{A6432270-1E75-4011-A4FF-6F6B5D5FD3C7}" presName="node" presStyleLbl="node1" presStyleIdx="5" presStyleCnt="6">
        <dgm:presLayoutVars>
          <dgm:bulletEnabled val="1"/>
        </dgm:presLayoutVars>
      </dgm:prSet>
      <dgm:spPr/>
    </dgm:pt>
  </dgm:ptLst>
  <dgm:cxnLst>
    <dgm:cxn modelId="{B90B4107-B333-49C4-A472-30CCFC083DBC}" srcId="{A43ADEE8-A93D-46C6-97F8-8467003710CB}" destId="{A6432270-1E75-4011-A4FF-6F6B5D5FD3C7}" srcOrd="5" destOrd="0" parTransId="{18FFFBD6-DB94-428C-926C-262C691C8F34}" sibTransId="{B01F79ED-01A8-4642-BB93-0F1BCE9781FE}"/>
    <dgm:cxn modelId="{6F76D70D-497E-4479-9029-5BF643FDA878}" type="presOf" srcId="{A43ADEE8-A93D-46C6-97F8-8467003710CB}" destId="{E44128DE-2EF1-4B34-B136-1B134F88ED04}" srcOrd="0" destOrd="0" presId="urn:microsoft.com/office/officeart/2005/8/layout/default"/>
    <dgm:cxn modelId="{1A50E11B-D612-46AB-8661-460A133B6545}" type="presOf" srcId="{A6432270-1E75-4011-A4FF-6F6B5D5FD3C7}" destId="{B49093F1-9E12-489F-A0BF-3B1164EE52F6}" srcOrd="0" destOrd="0" presId="urn:microsoft.com/office/officeart/2005/8/layout/default"/>
    <dgm:cxn modelId="{D9F30238-3FFF-42C5-A303-6297C67A2D0C}" type="presOf" srcId="{4FDDE5FB-A70D-4CFA-9111-9582D12DBA0C}" destId="{FC85DBCC-060C-4CB5-80D1-6746AD9E1729}" srcOrd="0" destOrd="0" presId="urn:microsoft.com/office/officeart/2005/8/layout/default"/>
    <dgm:cxn modelId="{2D062961-E589-4855-ADDC-2E6BE4059A71}" type="presOf" srcId="{38426C77-E026-4F90-85B6-5470DD7DD73D}" destId="{F28F688F-B0E5-45D0-8E3D-C598ECBA604F}" srcOrd="0" destOrd="0" presId="urn:microsoft.com/office/officeart/2005/8/layout/default"/>
    <dgm:cxn modelId="{56C95D74-9977-4968-8919-951ED7735E1F}" srcId="{A43ADEE8-A93D-46C6-97F8-8467003710CB}" destId="{4FDDE5FB-A70D-4CFA-9111-9582D12DBA0C}" srcOrd="2" destOrd="0" parTransId="{EA3698FB-8260-4B5D-A407-26E5E2D80E61}" sibTransId="{B141F82E-06B1-4B54-A900-DA09A6DD6FF0}"/>
    <dgm:cxn modelId="{9B529186-6452-40EB-8AEF-1FCC310BA952}" type="presOf" srcId="{C285493C-E372-4B5A-A5CA-CF03CA06A215}" destId="{256E969D-85F9-45B6-A327-CB0CE25CF621}" srcOrd="0" destOrd="0" presId="urn:microsoft.com/office/officeart/2005/8/layout/default"/>
    <dgm:cxn modelId="{778B218B-0439-4EAF-ABB1-04F10C2A83F4}" type="presOf" srcId="{274908C3-BE0F-4BC4-A81B-A9FC6C072D74}" destId="{308040F4-ABEB-4867-98B4-8834BB7A46A1}" srcOrd="0" destOrd="0" presId="urn:microsoft.com/office/officeart/2005/8/layout/default"/>
    <dgm:cxn modelId="{B42E838C-67E6-44BB-9CFF-25C87F99D7C4}" srcId="{A43ADEE8-A93D-46C6-97F8-8467003710CB}" destId="{38426C77-E026-4F90-85B6-5470DD7DD73D}" srcOrd="4" destOrd="0" parTransId="{9837DB21-01C4-40A6-8039-DC3F1F3E385C}" sibTransId="{0A302DFA-1A6C-42E6-845C-6F564C6E0781}"/>
    <dgm:cxn modelId="{5E23E8A2-02A3-468B-89D3-44B28102C7E4}" srcId="{A43ADEE8-A93D-46C6-97F8-8467003710CB}" destId="{C7340EEF-C8E1-4A68-8C53-6C98E8DF6D18}" srcOrd="0" destOrd="0" parTransId="{DB15EE9A-21C0-4A4B-B2B6-0C80CE978A36}" sibTransId="{0E437CCC-11E3-4C97-8613-094A1DFF20E0}"/>
    <dgm:cxn modelId="{DF2CFBA4-5414-4E79-B83D-BACC9B511BE6}" srcId="{A43ADEE8-A93D-46C6-97F8-8467003710CB}" destId="{C285493C-E372-4B5A-A5CA-CF03CA06A215}" srcOrd="3" destOrd="0" parTransId="{7115B0FE-912C-4E52-A30B-300616ED344F}" sibTransId="{450E5F8A-B4C2-4693-9711-B47ED85FAC48}"/>
    <dgm:cxn modelId="{89ED8BCB-619D-4BFB-BF62-C6948BB8FA89}" srcId="{A43ADEE8-A93D-46C6-97F8-8467003710CB}" destId="{274908C3-BE0F-4BC4-A81B-A9FC6C072D74}" srcOrd="1" destOrd="0" parTransId="{BC953428-8AAE-47F3-9457-A4A68EC97D71}" sibTransId="{15C9A474-20B5-4C1F-B373-A692658E954B}"/>
    <dgm:cxn modelId="{4F8961D4-8189-4615-BC4D-6CBDAB882405}" type="presOf" srcId="{C7340EEF-C8E1-4A68-8C53-6C98E8DF6D18}" destId="{2D97DC8A-3B75-446F-9778-CC7E7AF200A5}" srcOrd="0" destOrd="0" presId="urn:microsoft.com/office/officeart/2005/8/layout/default"/>
    <dgm:cxn modelId="{C8CAE47D-B879-4EFA-9CE4-F3D41BB978FF}" type="presParOf" srcId="{E44128DE-2EF1-4B34-B136-1B134F88ED04}" destId="{2D97DC8A-3B75-446F-9778-CC7E7AF200A5}" srcOrd="0" destOrd="0" presId="urn:microsoft.com/office/officeart/2005/8/layout/default"/>
    <dgm:cxn modelId="{C55C9EF6-F8A7-4823-887B-B7DBBA6471B8}" type="presParOf" srcId="{E44128DE-2EF1-4B34-B136-1B134F88ED04}" destId="{34C09DD7-B271-4B5E-A369-CD9B11077896}" srcOrd="1" destOrd="0" presId="urn:microsoft.com/office/officeart/2005/8/layout/default"/>
    <dgm:cxn modelId="{8C70065D-AD26-471C-B4B4-D83CD5D025F5}" type="presParOf" srcId="{E44128DE-2EF1-4B34-B136-1B134F88ED04}" destId="{308040F4-ABEB-4867-98B4-8834BB7A46A1}" srcOrd="2" destOrd="0" presId="urn:microsoft.com/office/officeart/2005/8/layout/default"/>
    <dgm:cxn modelId="{A7299E46-0500-4C8B-B1E1-76960BF280D1}" type="presParOf" srcId="{E44128DE-2EF1-4B34-B136-1B134F88ED04}" destId="{7420C0A7-EA50-4A0E-929A-E9D884BD3A98}" srcOrd="3" destOrd="0" presId="urn:microsoft.com/office/officeart/2005/8/layout/default"/>
    <dgm:cxn modelId="{CBB20F35-715F-4003-8559-099C3FAC4984}" type="presParOf" srcId="{E44128DE-2EF1-4B34-B136-1B134F88ED04}" destId="{FC85DBCC-060C-4CB5-80D1-6746AD9E1729}" srcOrd="4" destOrd="0" presId="urn:microsoft.com/office/officeart/2005/8/layout/default"/>
    <dgm:cxn modelId="{246EC408-48E9-49C9-9FF9-5E35DEAF3338}" type="presParOf" srcId="{E44128DE-2EF1-4B34-B136-1B134F88ED04}" destId="{736B4274-B6C7-4750-B7DD-7E50C0FA9BE2}" srcOrd="5" destOrd="0" presId="urn:microsoft.com/office/officeart/2005/8/layout/default"/>
    <dgm:cxn modelId="{F72B3B60-3200-40E5-BE83-FAEC62EA7C10}" type="presParOf" srcId="{E44128DE-2EF1-4B34-B136-1B134F88ED04}" destId="{256E969D-85F9-45B6-A327-CB0CE25CF621}" srcOrd="6" destOrd="0" presId="urn:microsoft.com/office/officeart/2005/8/layout/default"/>
    <dgm:cxn modelId="{E9B95653-8DB4-4AD3-9F01-C490D00BDEFA}" type="presParOf" srcId="{E44128DE-2EF1-4B34-B136-1B134F88ED04}" destId="{1BE7C61A-6357-4F10-9B8C-9AB1EF342F4F}" srcOrd="7" destOrd="0" presId="urn:microsoft.com/office/officeart/2005/8/layout/default"/>
    <dgm:cxn modelId="{ED1ED075-5808-45F8-9F1D-AD700AC3E3EE}" type="presParOf" srcId="{E44128DE-2EF1-4B34-B136-1B134F88ED04}" destId="{F28F688F-B0E5-45D0-8E3D-C598ECBA604F}" srcOrd="8" destOrd="0" presId="urn:microsoft.com/office/officeart/2005/8/layout/default"/>
    <dgm:cxn modelId="{BEBBDF84-1634-4997-9951-46139068695B}" type="presParOf" srcId="{E44128DE-2EF1-4B34-B136-1B134F88ED04}" destId="{70D13DCB-E77E-4D7B-9F8E-F88E1F8F2AB3}" srcOrd="9" destOrd="0" presId="urn:microsoft.com/office/officeart/2005/8/layout/default"/>
    <dgm:cxn modelId="{0CC9A03F-AF6F-42D3-B991-2443DABEC74B}" type="presParOf" srcId="{E44128DE-2EF1-4B34-B136-1B134F88ED04}" destId="{B49093F1-9E12-489F-A0BF-3B1164EE52F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F999DC-73E6-437C-AF2E-D3FE4E0DF143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FFF2B21-C537-43D9-BDB5-D95F3B2B0C47}">
      <dgm:prSet/>
      <dgm:spPr/>
      <dgm:t>
        <a:bodyPr/>
        <a:lstStyle/>
        <a:p>
          <a:r>
            <a:rPr lang="cs-CZ" b="1"/>
            <a:t>Obětí trestného činu se senioři mohou stát:</a:t>
          </a:r>
          <a:endParaRPr lang="en-US"/>
        </a:p>
      </dgm:t>
    </dgm:pt>
    <dgm:pt modelId="{828C6E82-C5EA-4325-A292-6D284F0E1411}" type="parTrans" cxnId="{5B794250-466B-4F56-AE39-C32C8A54FD2D}">
      <dgm:prSet/>
      <dgm:spPr/>
      <dgm:t>
        <a:bodyPr/>
        <a:lstStyle/>
        <a:p>
          <a:endParaRPr lang="en-US"/>
        </a:p>
      </dgm:t>
    </dgm:pt>
    <dgm:pt modelId="{FE20AF3F-84E5-489E-B336-AB9626D44218}" type="sibTrans" cxnId="{5B794250-466B-4F56-AE39-C32C8A54FD2D}">
      <dgm:prSet/>
      <dgm:spPr/>
      <dgm:t>
        <a:bodyPr/>
        <a:lstStyle/>
        <a:p>
          <a:endParaRPr lang="en-US"/>
        </a:p>
      </dgm:t>
    </dgm:pt>
    <dgm:pt modelId="{F9CFD5F8-85E4-4CA7-BA02-43B4A74B7E1D}">
      <dgm:prSet/>
      <dgm:spPr/>
      <dgm:t>
        <a:bodyPr/>
        <a:lstStyle/>
        <a:p>
          <a:r>
            <a:rPr lang="cs-CZ"/>
            <a:t>doma (v bytě, na chodbě, ve sklepě),</a:t>
          </a:r>
          <a:endParaRPr lang="en-US"/>
        </a:p>
      </dgm:t>
    </dgm:pt>
    <dgm:pt modelId="{A141913E-A860-4971-82AD-4897B14BE739}" type="parTrans" cxnId="{01CC88B2-5FD9-44C1-B53B-6DC2A58AE326}">
      <dgm:prSet/>
      <dgm:spPr/>
      <dgm:t>
        <a:bodyPr/>
        <a:lstStyle/>
        <a:p>
          <a:endParaRPr lang="en-US"/>
        </a:p>
      </dgm:t>
    </dgm:pt>
    <dgm:pt modelId="{6CD61D4B-1EC4-4A1F-84C3-F4411DAADF98}" type="sibTrans" cxnId="{01CC88B2-5FD9-44C1-B53B-6DC2A58AE326}">
      <dgm:prSet/>
      <dgm:spPr/>
      <dgm:t>
        <a:bodyPr/>
        <a:lstStyle/>
        <a:p>
          <a:endParaRPr lang="en-US"/>
        </a:p>
      </dgm:t>
    </dgm:pt>
    <dgm:pt modelId="{9E5979D7-17F2-434D-A5CE-AFD340537A5F}">
      <dgm:prSet/>
      <dgm:spPr/>
      <dgm:t>
        <a:bodyPr/>
        <a:lstStyle/>
        <a:p>
          <a:r>
            <a:rPr lang="cs-CZ"/>
            <a:t>na ulici,</a:t>
          </a:r>
          <a:endParaRPr lang="en-US"/>
        </a:p>
      </dgm:t>
    </dgm:pt>
    <dgm:pt modelId="{98FBD7F3-643E-4310-9981-43784BCD44CC}" type="parTrans" cxnId="{DC2B4E83-BC87-4E77-A9D4-F70FD7DE18B6}">
      <dgm:prSet/>
      <dgm:spPr/>
      <dgm:t>
        <a:bodyPr/>
        <a:lstStyle/>
        <a:p>
          <a:endParaRPr lang="en-US"/>
        </a:p>
      </dgm:t>
    </dgm:pt>
    <dgm:pt modelId="{94A77219-054B-4C35-A1CB-D0EBD92B2967}" type="sibTrans" cxnId="{DC2B4E83-BC87-4E77-A9D4-F70FD7DE18B6}">
      <dgm:prSet/>
      <dgm:spPr/>
      <dgm:t>
        <a:bodyPr/>
        <a:lstStyle/>
        <a:p>
          <a:endParaRPr lang="en-US"/>
        </a:p>
      </dgm:t>
    </dgm:pt>
    <dgm:pt modelId="{27DB7B53-A318-4729-8192-F2EDB84E4049}">
      <dgm:prSet/>
      <dgm:spPr/>
      <dgm:t>
        <a:bodyPr/>
        <a:lstStyle/>
        <a:p>
          <a:r>
            <a:rPr lang="cs-CZ"/>
            <a:t>v dopravním prostředku,</a:t>
          </a:r>
          <a:endParaRPr lang="en-US"/>
        </a:p>
      </dgm:t>
    </dgm:pt>
    <dgm:pt modelId="{D1C7D094-62AA-4C2F-8CB5-B15D0EE7D021}" type="parTrans" cxnId="{52DEEA5D-A5F9-4E12-9F56-46CC7389B32E}">
      <dgm:prSet/>
      <dgm:spPr/>
      <dgm:t>
        <a:bodyPr/>
        <a:lstStyle/>
        <a:p>
          <a:endParaRPr lang="en-US"/>
        </a:p>
      </dgm:t>
    </dgm:pt>
    <dgm:pt modelId="{CD8302FF-6505-4145-852D-D624C98A1E2A}" type="sibTrans" cxnId="{52DEEA5D-A5F9-4E12-9F56-46CC7389B32E}">
      <dgm:prSet/>
      <dgm:spPr/>
      <dgm:t>
        <a:bodyPr/>
        <a:lstStyle/>
        <a:p>
          <a:endParaRPr lang="en-US"/>
        </a:p>
      </dgm:t>
    </dgm:pt>
    <dgm:pt modelId="{34633BDC-09A3-4E28-B72A-C38132A45B87}">
      <dgm:prSet/>
      <dgm:spPr/>
      <dgm:t>
        <a:bodyPr/>
        <a:lstStyle/>
        <a:p>
          <a:r>
            <a:rPr lang="cs-CZ"/>
            <a:t>v ústavním zařízení (v domově důchodců, v léčebně pro dlouhodobě nemocné).</a:t>
          </a:r>
          <a:endParaRPr lang="en-US"/>
        </a:p>
      </dgm:t>
    </dgm:pt>
    <dgm:pt modelId="{93AEA0BF-484A-4D43-8ED7-B12A36BEC107}" type="parTrans" cxnId="{6257C209-E544-4D67-9B7D-8A894D3AA26D}">
      <dgm:prSet/>
      <dgm:spPr/>
      <dgm:t>
        <a:bodyPr/>
        <a:lstStyle/>
        <a:p>
          <a:endParaRPr lang="en-US"/>
        </a:p>
      </dgm:t>
    </dgm:pt>
    <dgm:pt modelId="{3CDE9148-9F88-4C7C-B208-58D66458F4AD}" type="sibTrans" cxnId="{6257C209-E544-4D67-9B7D-8A894D3AA26D}">
      <dgm:prSet/>
      <dgm:spPr/>
      <dgm:t>
        <a:bodyPr/>
        <a:lstStyle/>
        <a:p>
          <a:endParaRPr lang="en-US"/>
        </a:p>
      </dgm:t>
    </dgm:pt>
    <dgm:pt modelId="{68A65D48-E9B4-42D1-A560-3A2279E1F1D5}" type="pres">
      <dgm:prSet presAssocID="{79F999DC-73E6-437C-AF2E-D3FE4E0DF143}" presName="outerComposite" presStyleCnt="0">
        <dgm:presLayoutVars>
          <dgm:chMax val="5"/>
          <dgm:dir/>
          <dgm:resizeHandles val="exact"/>
        </dgm:presLayoutVars>
      </dgm:prSet>
      <dgm:spPr/>
    </dgm:pt>
    <dgm:pt modelId="{BB61C776-68B9-4BA1-9465-B440998A6A46}" type="pres">
      <dgm:prSet presAssocID="{79F999DC-73E6-437C-AF2E-D3FE4E0DF143}" presName="dummyMaxCanvas" presStyleCnt="0">
        <dgm:presLayoutVars/>
      </dgm:prSet>
      <dgm:spPr/>
    </dgm:pt>
    <dgm:pt modelId="{0FD34985-32EF-4DFC-8D56-089F88562AF8}" type="pres">
      <dgm:prSet presAssocID="{79F999DC-73E6-437C-AF2E-D3FE4E0DF143}" presName="FiveNodes_1" presStyleLbl="node1" presStyleIdx="0" presStyleCnt="5">
        <dgm:presLayoutVars>
          <dgm:bulletEnabled val="1"/>
        </dgm:presLayoutVars>
      </dgm:prSet>
      <dgm:spPr/>
    </dgm:pt>
    <dgm:pt modelId="{4B540295-3556-4D4A-8BF2-A73130E5662C}" type="pres">
      <dgm:prSet presAssocID="{79F999DC-73E6-437C-AF2E-D3FE4E0DF143}" presName="FiveNodes_2" presStyleLbl="node1" presStyleIdx="1" presStyleCnt="5">
        <dgm:presLayoutVars>
          <dgm:bulletEnabled val="1"/>
        </dgm:presLayoutVars>
      </dgm:prSet>
      <dgm:spPr/>
    </dgm:pt>
    <dgm:pt modelId="{2EE51AD4-7234-4459-8167-81D432EB2159}" type="pres">
      <dgm:prSet presAssocID="{79F999DC-73E6-437C-AF2E-D3FE4E0DF143}" presName="FiveNodes_3" presStyleLbl="node1" presStyleIdx="2" presStyleCnt="5">
        <dgm:presLayoutVars>
          <dgm:bulletEnabled val="1"/>
        </dgm:presLayoutVars>
      </dgm:prSet>
      <dgm:spPr/>
    </dgm:pt>
    <dgm:pt modelId="{99D937E6-6D4B-4CDD-A224-2BDCC78D6A56}" type="pres">
      <dgm:prSet presAssocID="{79F999DC-73E6-437C-AF2E-D3FE4E0DF143}" presName="FiveNodes_4" presStyleLbl="node1" presStyleIdx="3" presStyleCnt="5">
        <dgm:presLayoutVars>
          <dgm:bulletEnabled val="1"/>
        </dgm:presLayoutVars>
      </dgm:prSet>
      <dgm:spPr/>
    </dgm:pt>
    <dgm:pt modelId="{9E7B1B2E-FC30-4A41-8C19-BDFA273CB433}" type="pres">
      <dgm:prSet presAssocID="{79F999DC-73E6-437C-AF2E-D3FE4E0DF143}" presName="FiveNodes_5" presStyleLbl="node1" presStyleIdx="4" presStyleCnt="5">
        <dgm:presLayoutVars>
          <dgm:bulletEnabled val="1"/>
        </dgm:presLayoutVars>
      </dgm:prSet>
      <dgm:spPr/>
    </dgm:pt>
    <dgm:pt modelId="{AA247C7A-5DE5-492B-9B78-7D868F1A0FFD}" type="pres">
      <dgm:prSet presAssocID="{79F999DC-73E6-437C-AF2E-D3FE4E0DF143}" presName="FiveConn_1-2" presStyleLbl="fgAccFollowNode1" presStyleIdx="0" presStyleCnt="4">
        <dgm:presLayoutVars>
          <dgm:bulletEnabled val="1"/>
        </dgm:presLayoutVars>
      </dgm:prSet>
      <dgm:spPr/>
    </dgm:pt>
    <dgm:pt modelId="{B6DD7E8E-0E02-478B-9FF1-E199182F001E}" type="pres">
      <dgm:prSet presAssocID="{79F999DC-73E6-437C-AF2E-D3FE4E0DF143}" presName="FiveConn_2-3" presStyleLbl="fgAccFollowNode1" presStyleIdx="1" presStyleCnt="4">
        <dgm:presLayoutVars>
          <dgm:bulletEnabled val="1"/>
        </dgm:presLayoutVars>
      </dgm:prSet>
      <dgm:spPr/>
    </dgm:pt>
    <dgm:pt modelId="{DD553A52-49A9-4D41-9D8F-0ACADC2F23C4}" type="pres">
      <dgm:prSet presAssocID="{79F999DC-73E6-437C-AF2E-D3FE4E0DF143}" presName="FiveConn_3-4" presStyleLbl="fgAccFollowNode1" presStyleIdx="2" presStyleCnt="4">
        <dgm:presLayoutVars>
          <dgm:bulletEnabled val="1"/>
        </dgm:presLayoutVars>
      </dgm:prSet>
      <dgm:spPr/>
    </dgm:pt>
    <dgm:pt modelId="{334D3AFD-1158-4075-A010-B15B82C893C8}" type="pres">
      <dgm:prSet presAssocID="{79F999DC-73E6-437C-AF2E-D3FE4E0DF143}" presName="FiveConn_4-5" presStyleLbl="fgAccFollowNode1" presStyleIdx="3" presStyleCnt="4">
        <dgm:presLayoutVars>
          <dgm:bulletEnabled val="1"/>
        </dgm:presLayoutVars>
      </dgm:prSet>
      <dgm:spPr/>
    </dgm:pt>
    <dgm:pt modelId="{12927106-D069-4726-96B1-45F6445B7A63}" type="pres">
      <dgm:prSet presAssocID="{79F999DC-73E6-437C-AF2E-D3FE4E0DF143}" presName="FiveNodes_1_text" presStyleLbl="node1" presStyleIdx="4" presStyleCnt="5">
        <dgm:presLayoutVars>
          <dgm:bulletEnabled val="1"/>
        </dgm:presLayoutVars>
      </dgm:prSet>
      <dgm:spPr/>
    </dgm:pt>
    <dgm:pt modelId="{26277B1C-C7DE-4EF2-ADA6-FE374E0B224D}" type="pres">
      <dgm:prSet presAssocID="{79F999DC-73E6-437C-AF2E-D3FE4E0DF143}" presName="FiveNodes_2_text" presStyleLbl="node1" presStyleIdx="4" presStyleCnt="5">
        <dgm:presLayoutVars>
          <dgm:bulletEnabled val="1"/>
        </dgm:presLayoutVars>
      </dgm:prSet>
      <dgm:spPr/>
    </dgm:pt>
    <dgm:pt modelId="{4CEB671F-8687-4D7F-A6D3-AE79E4D70756}" type="pres">
      <dgm:prSet presAssocID="{79F999DC-73E6-437C-AF2E-D3FE4E0DF143}" presName="FiveNodes_3_text" presStyleLbl="node1" presStyleIdx="4" presStyleCnt="5">
        <dgm:presLayoutVars>
          <dgm:bulletEnabled val="1"/>
        </dgm:presLayoutVars>
      </dgm:prSet>
      <dgm:spPr/>
    </dgm:pt>
    <dgm:pt modelId="{BF510D29-B3CD-4406-9DCE-499609D33456}" type="pres">
      <dgm:prSet presAssocID="{79F999DC-73E6-437C-AF2E-D3FE4E0DF143}" presName="FiveNodes_4_text" presStyleLbl="node1" presStyleIdx="4" presStyleCnt="5">
        <dgm:presLayoutVars>
          <dgm:bulletEnabled val="1"/>
        </dgm:presLayoutVars>
      </dgm:prSet>
      <dgm:spPr/>
    </dgm:pt>
    <dgm:pt modelId="{0C2D464F-76A8-4C29-9E32-26089777619D}" type="pres">
      <dgm:prSet presAssocID="{79F999DC-73E6-437C-AF2E-D3FE4E0DF14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D6C8B09-ADE9-4F3E-8EEC-2D6FF1A20E59}" type="presOf" srcId="{F9CFD5F8-85E4-4CA7-BA02-43B4A74B7E1D}" destId="{4B540295-3556-4D4A-8BF2-A73130E5662C}" srcOrd="0" destOrd="0" presId="urn:microsoft.com/office/officeart/2005/8/layout/vProcess5"/>
    <dgm:cxn modelId="{6257C209-E544-4D67-9B7D-8A894D3AA26D}" srcId="{79F999DC-73E6-437C-AF2E-D3FE4E0DF143}" destId="{34633BDC-09A3-4E28-B72A-C38132A45B87}" srcOrd="4" destOrd="0" parTransId="{93AEA0BF-484A-4D43-8ED7-B12A36BEC107}" sibTransId="{3CDE9148-9F88-4C7C-B208-58D66458F4AD}"/>
    <dgm:cxn modelId="{9AAB321F-BFB8-4E33-8E7F-C574712AC0EC}" type="presOf" srcId="{27DB7B53-A318-4729-8192-F2EDB84E4049}" destId="{BF510D29-B3CD-4406-9DCE-499609D33456}" srcOrd="1" destOrd="0" presId="urn:microsoft.com/office/officeart/2005/8/layout/vProcess5"/>
    <dgm:cxn modelId="{8570DB20-9B57-4EC5-AD26-351A23D5CC41}" type="presOf" srcId="{7FFF2B21-C537-43D9-BDB5-D95F3B2B0C47}" destId="{0FD34985-32EF-4DFC-8D56-089F88562AF8}" srcOrd="0" destOrd="0" presId="urn:microsoft.com/office/officeart/2005/8/layout/vProcess5"/>
    <dgm:cxn modelId="{6491252D-E8B6-45E1-9F65-3F3353E145B1}" type="presOf" srcId="{CD8302FF-6505-4145-852D-D624C98A1E2A}" destId="{334D3AFD-1158-4075-A010-B15B82C893C8}" srcOrd="0" destOrd="0" presId="urn:microsoft.com/office/officeart/2005/8/layout/vProcess5"/>
    <dgm:cxn modelId="{26B7AA37-C2AA-4FB3-9966-C11EAEF9BB6A}" type="presOf" srcId="{6CD61D4B-1EC4-4A1F-84C3-F4411DAADF98}" destId="{B6DD7E8E-0E02-478B-9FF1-E199182F001E}" srcOrd="0" destOrd="0" presId="urn:microsoft.com/office/officeart/2005/8/layout/vProcess5"/>
    <dgm:cxn modelId="{027D9A3F-4132-4C6B-B27E-5BBD9042CBAE}" type="presOf" srcId="{FE20AF3F-84E5-489E-B336-AB9626D44218}" destId="{AA247C7A-5DE5-492B-9B78-7D868F1A0FFD}" srcOrd="0" destOrd="0" presId="urn:microsoft.com/office/officeart/2005/8/layout/vProcess5"/>
    <dgm:cxn modelId="{A38F4D5B-03D3-406B-B0EE-0690EF5292AE}" type="presOf" srcId="{27DB7B53-A318-4729-8192-F2EDB84E4049}" destId="{99D937E6-6D4B-4CDD-A224-2BDCC78D6A56}" srcOrd="0" destOrd="0" presId="urn:microsoft.com/office/officeart/2005/8/layout/vProcess5"/>
    <dgm:cxn modelId="{52DEEA5D-A5F9-4E12-9F56-46CC7389B32E}" srcId="{79F999DC-73E6-437C-AF2E-D3FE4E0DF143}" destId="{27DB7B53-A318-4729-8192-F2EDB84E4049}" srcOrd="3" destOrd="0" parTransId="{D1C7D094-62AA-4C2F-8CB5-B15D0EE7D021}" sibTransId="{CD8302FF-6505-4145-852D-D624C98A1E2A}"/>
    <dgm:cxn modelId="{C363136B-5BFD-4087-8FB0-41449CC782B0}" type="presOf" srcId="{9E5979D7-17F2-434D-A5CE-AFD340537A5F}" destId="{2EE51AD4-7234-4459-8167-81D432EB2159}" srcOrd="0" destOrd="0" presId="urn:microsoft.com/office/officeart/2005/8/layout/vProcess5"/>
    <dgm:cxn modelId="{5B794250-466B-4F56-AE39-C32C8A54FD2D}" srcId="{79F999DC-73E6-437C-AF2E-D3FE4E0DF143}" destId="{7FFF2B21-C537-43D9-BDB5-D95F3B2B0C47}" srcOrd="0" destOrd="0" parTransId="{828C6E82-C5EA-4325-A292-6D284F0E1411}" sibTransId="{FE20AF3F-84E5-489E-B336-AB9626D44218}"/>
    <dgm:cxn modelId="{D75C6D70-30C7-48B0-88C5-84FD7466512D}" type="presOf" srcId="{94A77219-054B-4C35-A1CB-D0EBD92B2967}" destId="{DD553A52-49A9-4D41-9D8F-0ACADC2F23C4}" srcOrd="0" destOrd="0" presId="urn:microsoft.com/office/officeart/2005/8/layout/vProcess5"/>
    <dgm:cxn modelId="{DC2B4E83-BC87-4E77-A9D4-F70FD7DE18B6}" srcId="{79F999DC-73E6-437C-AF2E-D3FE4E0DF143}" destId="{9E5979D7-17F2-434D-A5CE-AFD340537A5F}" srcOrd="2" destOrd="0" parTransId="{98FBD7F3-643E-4310-9981-43784BCD44CC}" sibTransId="{94A77219-054B-4C35-A1CB-D0EBD92B2967}"/>
    <dgm:cxn modelId="{7CBC9F95-9D8A-45CF-A1C9-D23704D6AB9D}" type="presOf" srcId="{34633BDC-09A3-4E28-B72A-C38132A45B87}" destId="{0C2D464F-76A8-4C29-9E32-26089777619D}" srcOrd="1" destOrd="0" presId="urn:microsoft.com/office/officeart/2005/8/layout/vProcess5"/>
    <dgm:cxn modelId="{D4C6EA9F-24D8-49EA-9176-DDBE50E3728B}" type="presOf" srcId="{F9CFD5F8-85E4-4CA7-BA02-43B4A74B7E1D}" destId="{26277B1C-C7DE-4EF2-ADA6-FE374E0B224D}" srcOrd="1" destOrd="0" presId="urn:microsoft.com/office/officeart/2005/8/layout/vProcess5"/>
    <dgm:cxn modelId="{94DB8CA6-FA29-458C-9C7E-02F38F970D03}" type="presOf" srcId="{9E5979D7-17F2-434D-A5CE-AFD340537A5F}" destId="{4CEB671F-8687-4D7F-A6D3-AE79E4D70756}" srcOrd="1" destOrd="0" presId="urn:microsoft.com/office/officeart/2005/8/layout/vProcess5"/>
    <dgm:cxn modelId="{01CC88B2-5FD9-44C1-B53B-6DC2A58AE326}" srcId="{79F999DC-73E6-437C-AF2E-D3FE4E0DF143}" destId="{F9CFD5F8-85E4-4CA7-BA02-43B4A74B7E1D}" srcOrd="1" destOrd="0" parTransId="{A141913E-A860-4971-82AD-4897B14BE739}" sibTransId="{6CD61D4B-1EC4-4A1F-84C3-F4411DAADF98}"/>
    <dgm:cxn modelId="{A8DF0FB5-F1B2-47B1-B855-AAD5CA827C09}" type="presOf" srcId="{7FFF2B21-C537-43D9-BDB5-D95F3B2B0C47}" destId="{12927106-D069-4726-96B1-45F6445B7A63}" srcOrd="1" destOrd="0" presId="urn:microsoft.com/office/officeart/2005/8/layout/vProcess5"/>
    <dgm:cxn modelId="{30AA43CD-35B8-4EC4-BDF7-7DCB9437BCA9}" type="presOf" srcId="{34633BDC-09A3-4E28-B72A-C38132A45B87}" destId="{9E7B1B2E-FC30-4A41-8C19-BDFA273CB433}" srcOrd="0" destOrd="0" presId="urn:microsoft.com/office/officeart/2005/8/layout/vProcess5"/>
    <dgm:cxn modelId="{7EB997F9-E80C-4F57-8D8D-62F0781D020C}" type="presOf" srcId="{79F999DC-73E6-437C-AF2E-D3FE4E0DF143}" destId="{68A65D48-E9B4-42D1-A560-3A2279E1F1D5}" srcOrd="0" destOrd="0" presId="urn:microsoft.com/office/officeart/2005/8/layout/vProcess5"/>
    <dgm:cxn modelId="{10275132-2529-42DC-A951-23EC6BB38FE4}" type="presParOf" srcId="{68A65D48-E9B4-42D1-A560-3A2279E1F1D5}" destId="{BB61C776-68B9-4BA1-9465-B440998A6A46}" srcOrd="0" destOrd="0" presId="urn:microsoft.com/office/officeart/2005/8/layout/vProcess5"/>
    <dgm:cxn modelId="{575EA5D1-38A5-4A95-9951-EB990EFD7E47}" type="presParOf" srcId="{68A65D48-E9B4-42D1-A560-3A2279E1F1D5}" destId="{0FD34985-32EF-4DFC-8D56-089F88562AF8}" srcOrd="1" destOrd="0" presId="urn:microsoft.com/office/officeart/2005/8/layout/vProcess5"/>
    <dgm:cxn modelId="{B92A21D6-3DF6-4484-8A15-A6FA96E4F49B}" type="presParOf" srcId="{68A65D48-E9B4-42D1-A560-3A2279E1F1D5}" destId="{4B540295-3556-4D4A-8BF2-A73130E5662C}" srcOrd="2" destOrd="0" presId="urn:microsoft.com/office/officeart/2005/8/layout/vProcess5"/>
    <dgm:cxn modelId="{6245CDB8-DD2B-4865-BDD4-249701064A43}" type="presParOf" srcId="{68A65D48-E9B4-42D1-A560-3A2279E1F1D5}" destId="{2EE51AD4-7234-4459-8167-81D432EB2159}" srcOrd="3" destOrd="0" presId="urn:microsoft.com/office/officeart/2005/8/layout/vProcess5"/>
    <dgm:cxn modelId="{84E6A311-748B-4188-97A6-F73EE03933EC}" type="presParOf" srcId="{68A65D48-E9B4-42D1-A560-3A2279E1F1D5}" destId="{99D937E6-6D4B-4CDD-A224-2BDCC78D6A56}" srcOrd="4" destOrd="0" presId="urn:microsoft.com/office/officeart/2005/8/layout/vProcess5"/>
    <dgm:cxn modelId="{7339D7DE-B17C-47E9-ABD5-7FA967878D49}" type="presParOf" srcId="{68A65D48-E9B4-42D1-A560-3A2279E1F1D5}" destId="{9E7B1B2E-FC30-4A41-8C19-BDFA273CB433}" srcOrd="5" destOrd="0" presId="urn:microsoft.com/office/officeart/2005/8/layout/vProcess5"/>
    <dgm:cxn modelId="{99BDDF36-1E5C-4293-B352-7DCA7C287227}" type="presParOf" srcId="{68A65D48-E9B4-42D1-A560-3A2279E1F1D5}" destId="{AA247C7A-5DE5-492B-9B78-7D868F1A0FFD}" srcOrd="6" destOrd="0" presId="urn:microsoft.com/office/officeart/2005/8/layout/vProcess5"/>
    <dgm:cxn modelId="{EA032272-111C-4C8F-8154-89BA3618144C}" type="presParOf" srcId="{68A65D48-E9B4-42D1-A560-3A2279E1F1D5}" destId="{B6DD7E8E-0E02-478B-9FF1-E199182F001E}" srcOrd="7" destOrd="0" presId="urn:microsoft.com/office/officeart/2005/8/layout/vProcess5"/>
    <dgm:cxn modelId="{78A3D256-02DF-4132-8276-45D37F1D674B}" type="presParOf" srcId="{68A65D48-E9B4-42D1-A560-3A2279E1F1D5}" destId="{DD553A52-49A9-4D41-9D8F-0ACADC2F23C4}" srcOrd="8" destOrd="0" presId="urn:microsoft.com/office/officeart/2005/8/layout/vProcess5"/>
    <dgm:cxn modelId="{EC9D9033-357A-4E68-8D34-89499987252D}" type="presParOf" srcId="{68A65D48-E9B4-42D1-A560-3A2279E1F1D5}" destId="{334D3AFD-1158-4075-A010-B15B82C893C8}" srcOrd="9" destOrd="0" presId="urn:microsoft.com/office/officeart/2005/8/layout/vProcess5"/>
    <dgm:cxn modelId="{AED1032A-7247-4687-9CC8-9237A3B11BA2}" type="presParOf" srcId="{68A65D48-E9B4-42D1-A560-3A2279E1F1D5}" destId="{12927106-D069-4726-96B1-45F6445B7A63}" srcOrd="10" destOrd="0" presId="urn:microsoft.com/office/officeart/2005/8/layout/vProcess5"/>
    <dgm:cxn modelId="{66B5BF26-13CB-4229-9473-163D395B815A}" type="presParOf" srcId="{68A65D48-E9B4-42D1-A560-3A2279E1F1D5}" destId="{26277B1C-C7DE-4EF2-ADA6-FE374E0B224D}" srcOrd="11" destOrd="0" presId="urn:microsoft.com/office/officeart/2005/8/layout/vProcess5"/>
    <dgm:cxn modelId="{3A216815-EA25-406C-BA93-84126469CBD4}" type="presParOf" srcId="{68A65D48-E9B4-42D1-A560-3A2279E1F1D5}" destId="{4CEB671F-8687-4D7F-A6D3-AE79E4D70756}" srcOrd="12" destOrd="0" presId="urn:microsoft.com/office/officeart/2005/8/layout/vProcess5"/>
    <dgm:cxn modelId="{50284603-E253-4C30-8BB3-DD146E5B2876}" type="presParOf" srcId="{68A65D48-E9B4-42D1-A560-3A2279E1F1D5}" destId="{BF510D29-B3CD-4406-9DCE-499609D33456}" srcOrd="13" destOrd="0" presId="urn:microsoft.com/office/officeart/2005/8/layout/vProcess5"/>
    <dgm:cxn modelId="{6ECCD103-FEF5-4F57-B53F-DF8E825AB126}" type="presParOf" srcId="{68A65D48-E9B4-42D1-A560-3A2279E1F1D5}" destId="{0C2D464F-76A8-4C29-9E32-26089777619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C22ABB-EF15-4E23-818F-A888193BA9F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9358BD7-2802-4469-86DD-D9F2318FF71E}">
      <dgm:prSet/>
      <dgm:spPr/>
      <dgm:t>
        <a:bodyPr/>
        <a:lstStyle/>
        <a:p>
          <a:pPr>
            <a:defRPr cap="all"/>
          </a:pPr>
          <a:r>
            <a:rPr lang="cs-CZ"/>
            <a:t>žije sám,</a:t>
          </a:r>
          <a:endParaRPr lang="en-US"/>
        </a:p>
      </dgm:t>
    </dgm:pt>
    <dgm:pt modelId="{FCA630C9-B0BE-4B2F-9247-4F33FB0E0D27}" type="parTrans" cxnId="{34C45D5B-8E14-47BD-A1EB-8BAA6F13896A}">
      <dgm:prSet/>
      <dgm:spPr/>
      <dgm:t>
        <a:bodyPr/>
        <a:lstStyle/>
        <a:p>
          <a:endParaRPr lang="en-US"/>
        </a:p>
      </dgm:t>
    </dgm:pt>
    <dgm:pt modelId="{1BFFEABD-B455-4918-80BB-A6CC4DF57572}" type="sibTrans" cxnId="{34C45D5B-8E14-47BD-A1EB-8BAA6F13896A}">
      <dgm:prSet/>
      <dgm:spPr/>
      <dgm:t>
        <a:bodyPr/>
        <a:lstStyle/>
        <a:p>
          <a:endParaRPr lang="en-US"/>
        </a:p>
      </dgm:t>
    </dgm:pt>
    <dgm:pt modelId="{A2395656-F9D0-4DCB-98E0-4D2F856CE223}">
      <dgm:prSet/>
      <dgm:spPr/>
      <dgm:t>
        <a:bodyPr/>
        <a:lstStyle/>
        <a:p>
          <a:pPr>
            <a:defRPr cap="all"/>
          </a:pPr>
          <a:r>
            <a:rPr lang="cs-CZ"/>
            <a:t>nemá příbuzné a přátele, kteří by ho navštěvovali,</a:t>
          </a:r>
          <a:endParaRPr lang="en-US"/>
        </a:p>
      </dgm:t>
    </dgm:pt>
    <dgm:pt modelId="{DC7A269A-ED68-417A-B26A-BBE4FA56E0FB}" type="parTrans" cxnId="{E83868F1-1AC4-4F58-B608-F12698A6E3F9}">
      <dgm:prSet/>
      <dgm:spPr/>
      <dgm:t>
        <a:bodyPr/>
        <a:lstStyle/>
        <a:p>
          <a:endParaRPr lang="en-US"/>
        </a:p>
      </dgm:t>
    </dgm:pt>
    <dgm:pt modelId="{FB2456CB-8A8F-4B23-9E97-D7F07CA9D8DB}" type="sibTrans" cxnId="{E83868F1-1AC4-4F58-B608-F12698A6E3F9}">
      <dgm:prSet/>
      <dgm:spPr/>
      <dgm:t>
        <a:bodyPr/>
        <a:lstStyle/>
        <a:p>
          <a:endParaRPr lang="en-US"/>
        </a:p>
      </dgm:t>
    </dgm:pt>
    <dgm:pt modelId="{CE7BDCD7-2B88-4555-AF21-F5365C2CAF47}">
      <dgm:prSet/>
      <dgm:spPr/>
      <dgm:t>
        <a:bodyPr/>
        <a:lstStyle/>
        <a:p>
          <a:pPr>
            <a:defRPr cap="all"/>
          </a:pPr>
          <a:r>
            <a:rPr lang="cs-CZ"/>
            <a:t>nepěstuje aktivity mimo svůj domov (např. setkávání se v klubu, v parku, u přátel).</a:t>
          </a:r>
          <a:endParaRPr lang="en-US"/>
        </a:p>
      </dgm:t>
    </dgm:pt>
    <dgm:pt modelId="{C85463CD-6A69-4A32-A345-AD7E4E9C5D06}" type="parTrans" cxnId="{800E5DAC-653F-4543-B221-CBC07A0D9127}">
      <dgm:prSet/>
      <dgm:spPr/>
      <dgm:t>
        <a:bodyPr/>
        <a:lstStyle/>
        <a:p>
          <a:endParaRPr lang="en-US"/>
        </a:p>
      </dgm:t>
    </dgm:pt>
    <dgm:pt modelId="{7B0EBF58-B8A3-49EA-9069-6B7E17D09669}" type="sibTrans" cxnId="{800E5DAC-653F-4543-B221-CBC07A0D9127}">
      <dgm:prSet/>
      <dgm:spPr/>
      <dgm:t>
        <a:bodyPr/>
        <a:lstStyle/>
        <a:p>
          <a:endParaRPr lang="en-US"/>
        </a:p>
      </dgm:t>
    </dgm:pt>
    <dgm:pt modelId="{76029E02-6485-40B4-BE91-918AF8A2C3C9}" type="pres">
      <dgm:prSet presAssocID="{58C22ABB-EF15-4E23-818F-A888193BA9F8}" presName="root" presStyleCnt="0">
        <dgm:presLayoutVars>
          <dgm:dir/>
          <dgm:resizeHandles val="exact"/>
        </dgm:presLayoutVars>
      </dgm:prSet>
      <dgm:spPr/>
    </dgm:pt>
    <dgm:pt modelId="{3AB85A64-8F8F-44FA-81D6-A16643C7F56E}" type="pres">
      <dgm:prSet presAssocID="{B9358BD7-2802-4469-86DD-D9F2318FF71E}" presName="compNode" presStyleCnt="0"/>
      <dgm:spPr/>
    </dgm:pt>
    <dgm:pt modelId="{80DF6465-0768-4ADA-B42F-89F254448BA5}" type="pres">
      <dgm:prSet presAssocID="{B9358BD7-2802-4469-86DD-D9F2318FF71E}" presName="iconBgRect" presStyleLbl="bgShp" presStyleIdx="0" presStyleCnt="3"/>
      <dgm:spPr/>
    </dgm:pt>
    <dgm:pt modelId="{72BC71EE-A9F4-4B72-B47A-F8A6CC31F2F0}" type="pres">
      <dgm:prSet presAssocID="{B9358BD7-2802-4469-86DD-D9F2318FF71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n"/>
        </a:ext>
      </dgm:extLst>
    </dgm:pt>
    <dgm:pt modelId="{3486C3DC-DB80-43FE-AD40-01F466BB23BC}" type="pres">
      <dgm:prSet presAssocID="{B9358BD7-2802-4469-86DD-D9F2318FF71E}" presName="spaceRect" presStyleCnt="0"/>
      <dgm:spPr/>
    </dgm:pt>
    <dgm:pt modelId="{878A795F-6AF2-4538-B57B-31AD04DF2B58}" type="pres">
      <dgm:prSet presAssocID="{B9358BD7-2802-4469-86DD-D9F2318FF71E}" presName="textRect" presStyleLbl="revTx" presStyleIdx="0" presStyleCnt="3">
        <dgm:presLayoutVars>
          <dgm:chMax val="1"/>
          <dgm:chPref val="1"/>
        </dgm:presLayoutVars>
      </dgm:prSet>
      <dgm:spPr/>
    </dgm:pt>
    <dgm:pt modelId="{7952596A-350A-4D49-A4CF-E35E10EEF08A}" type="pres">
      <dgm:prSet presAssocID="{1BFFEABD-B455-4918-80BB-A6CC4DF57572}" presName="sibTrans" presStyleCnt="0"/>
      <dgm:spPr/>
    </dgm:pt>
    <dgm:pt modelId="{54321355-70DC-4014-824E-B384E5573215}" type="pres">
      <dgm:prSet presAssocID="{A2395656-F9D0-4DCB-98E0-4D2F856CE223}" presName="compNode" presStyleCnt="0"/>
      <dgm:spPr/>
    </dgm:pt>
    <dgm:pt modelId="{2327158E-0814-4F4B-9967-B9AB75F3C349}" type="pres">
      <dgm:prSet presAssocID="{A2395656-F9D0-4DCB-98E0-4D2F856CE223}" presName="iconBgRect" presStyleLbl="bgShp" presStyleIdx="1" presStyleCnt="3"/>
      <dgm:spPr/>
    </dgm:pt>
    <dgm:pt modelId="{A4419BDD-6ABE-4BFE-AC27-061A4B8ABD46}" type="pres">
      <dgm:prSet presAssocID="{A2395656-F9D0-4DCB-98E0-4D2F856CE22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24249FA2-0C5E-4DE6-BE27-40CEB2DEC735}" type="pres">
      <dgm:prSet presAssocID="{A2395656-F9D0-4DCB-98E0-4D2F856CE223}" presName="spaceRect" presStyleCnt="0"/>
      <dgm:spPr/>
    </dgm:pt>
    <dgm:pt modelId="{B71FA0D8-3C96-4907-827F-44B28F4D59DC}" type="pres">
      <dgm:prSet presAssocID="{A2395656-F9D0-4DCB-98E0-4D2F856CE223}" presName="textRect" presStyleLbl="revTx" presStyleIdx="1" presStyleCnt="3">
        <dgm:presLayoutVars>
          <dgm:chMax val="1"/>
          <dgm:chPref val="1"/>
        </dgm:presLayoutVars>
      </dgm:prSet>
      <dgm:spPr/>
    </dgm:pt>
    <dgm:pt modelId="{8A351059-E32B-4B87-AFBB-9EFBB45FB564}" type="pres">
      <dgm:prSet presAssocID="{FB2456CB-8A8F-4B23-9E97-D7F07CA9D8DB}" presName="sibTrans" presStyleCnt="0"/>
      <dgm:spPr/>
    </dgm:pt>
    <dgm:pt modelId="{FB167A51-D7FE-4132-916F-CA339FD99A24}" type="pres">
      <dgm:prSet presAssocID="{CE7BDCD7-2B88-4555-AF21-F5365C2CAF47}" presName="compNode" presStyleCnt="0"/>
      <dgm:spPr/>
    </dgm:pt>
    <dgm:pt modelId="{6479D626-E53D-427B-9A3F-924274ABF5E6}" type="pres">
      <dgm:prSet presAssocID="{CE7BDCD7-2B88-4555-AF21-F5365C2CAF47}" presName="iconBgRect" presStyleLbl="bgShp" presStyleIdx="2" presStyleCnt="3"/>
      <dgm:spPr/>
    </dgm:pt>
    <dgm:pt modelId="{3ECDA629-0DF0-4D8F-B147-4A5D170C2C69}" type="pres">
      <dgm:prSet presAssocID="{CE7BDCD7-2B88-4555-AF21-F5365C2CAF4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0E007539-C462-4E25-9BEB-E9469FFFF120}" type="pres">
      <dgm:prSet presAssocID="{CE7BDCD7-2B88-4555-AF21-F5365C2CAF47}" presName="spaceRect" presStyleCnt="0"/>
      <dgm:spPr/>
    </dgm:pt>
    <dgm:pt modelId="{9F9C83F6-8659-4B78-97A3-D06E81B3FB8B}" type="pres">
      <dgm:prSet presAssocID="{CE7BDCD7-2B88-4555-AF21-F5365C2CAF4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F534806-6DBD-450F-94C0-9B75C1E28E5B}" type="presOf" srcId="{B9358BD7-2802-4469-86DD-D9F2318FF71E}" destId="{878A795F-6AF2-4538-B57B-31AD04DF2B58}" srcOrd="0" destOrd="0" presId="urn:microsoft.com/office/officeart/2018/5/layout/IconCircleLabelList"/>
    <dgm:cxn modelId="{34C45D5B-8E14-47BD-A1EB-8BAA6F13896A}" srcId="{58C22ABB-EF15-4E23-818F-A888193BA9F8}" destId="{B9358BD7-2802-4469-86DD-D9F2318FF71E}" srcOrd="0" destOrd="0" parTransId="{FCA630C9-B0BE-4B2F-9247-4F33FB0E0D27}" sibTransId="{1BFFEABD-B455-4918-80BB-A6CC4DF57572}"/>
    <dgm:cxn modelId="{EA6CF289-2B17-4EB2-B981-ED81E7CE3E5A}" type="presOf" srcId="{CE7BDCD7-2B88-4555-AF21-F5365C2CAF47}" destId="{9F9C83F6-8659-4B78-97A3-D06E81B3FB8B}" srcOrd="0" destOrd="0" presId="urn:microsoft.com/office/officeart/2018/5/layout/IconCircleLabelList"/>
    <dgm:cxn modelId="{BF5F8A9B-F7DF-4742-9F0F-EDBC24713F5C}" type="presOf" srcId="{58C22ABB-EF15-4E23-818F-A888193BA9F8}" destId="{76029E02-6485-40B4-BE91-918AF8A2C3C9}" srcOrd="0" destOrd="0" presId="urn:microsoft.com/office/officeart/2018/5/layout/IconCircleLabelList"/>
    <dgm:cxn modelId="{800E5DAC-653F-4543-B221-CBC07A0D9127}" srcId="{58C22ABB-EF15-4E23-818F-A888193BA9F8}" destId="{CE7BDCD7-2B88-4555-AF21-F5365C2CAF47}" srcOrd="2" destOrd="0" parTransId="{C85463CD-6A69-4A32-A345-AD7E4E9C5D06}" sibTransId="{7B0EBF58-B8A3-49EA-9069-6B7E17D09669}"/>
    <dgm:cxn modelId="{E83868F1-1AC4-4F58-B608-F12698A6E3F9}" srcId="{58C22ABB-EF15-4E23-818F-A888193BA9F8}" destId="{A2395656-F9D0-4DCB-98E0-4D2F856CE223}" srcOrd="1" destOrd="0" parTransId="{DC7A269A-ED68-417A-B26A-BBE4FA56E0FB}" sibTransId="{FB2456CB-8A8F-4B23-9E97-D7F07CA9D8DB}"/>
    <dgm:cxn modelId="{AC37E4FA-C775-42A1-B97A-B0F8C1DB7F7F}" type="presOf" srcId="{A2395656-F9D0-4DCB-98E0-4D2F856CE223}" destId="{B71FA0D8-3C96-4907-827F-44B28F4D59DC}" srcOrd="0" destOrd="0" presId="urn:microsoft.com/office/officeart/2018/5/layout/IconCircleLabelList"/>
    <dgm:cxn modelId="{CBAF5753-EA7E-49C7-A75F-C77D1A5D188B}" type="presParOf" srcId="{76029E02-6485-40B4-BE91-918AF8A2C3C9}" destId="{3AB85A64-8F8F-44FA-81D6-A16643C7F56E}" srcOrd="0" destOrd="0" presId="urn:microsoft.com/office/officeart/2018/5/layout/IconCircleLabelList"/>
    <dgm:cxn modelId="{61E6454C-959E-4127-809D-71B398ADCAF2}" type="presParOf" srcId="{3AB85A64-8F8F-44FA-81D6-A16643C7F56E}" destId="{80DF6465-0768-4ADA-B42F-89F254448BA5}" srcOrd="0" destOrd="0" presId="urn:microsoft.com/office/officeart/2018/5/layout/IconCircleLabelList"/>
    <dgm:cxn modelId="{20F6BFD6-3855-4532-AE3C-372D0673E34A}" type="presParOf" srcId="{3AB85A64-8F8F-44FA-81D6-A16643C7F56E}" destId="{72BC71EE-A9F4-4B72-B47A-F8A6CC31F2F0}" srcOrd="1" destOrd="0" presId="urn:microsoft.com/office/officeart/2018/5/layout/IconCircleLabelList"/>
    <dgm:cxn modelId="{0EEC1C9A-08E7-42ED-88F4-C6A344CB335D}" type="presParOf" srcId="{3AB85A64-8F8F-44FA-81D6-A16643C7F56E}" destId="{3486C3DC-DB80-43FE-AD40-01F466BB23BC}" srcOrd="2" destOrd="0" presId="urn:microsoft.com/office/officeart/2018/5/layout/IconCircleLabelList"/>
    <dgm:cxn modelId="{A30BBC85-0C53-4AB6-BCA1-C351B6AB1E97}" type="presParOf" srcId="{3AB85A64-8F8F-44FA-81D6-A16643C7F56E}" destId="{878A795F-6AF2-4538-B57B-31AD04DF2B58}" srcOrd="3" destOrd="0" presId="urn:microsoft.com/office/officeart/2018/5/layout/IconCircleLabelList"/>
    <dgm:cxn modelId="{E31816C2-6480-4D5B-9962-EDAB06A0E116}" type="presParOf" srcId="{76029E02-6485-40B4-BE91-918AF8A2C3C9}" destId="{7952596A-350A-4D49-A4CF-E35E10EEF08A}" srcOrd="1" destOrd="0" presId="urn:microsoft.com/office/officeart/2018/5/layout/IconCircleLabelList"/>
    <dgm:cxn modelId="{8366E42B-5BDD-4AA1-BAB2-38491CBEFDCB}" type="presParOf" srcId="{76029E02-6485-40B4-BE91-918AF8A2C3C9}" destId="{54321355-70DC-4014-824E-B384E5573215}" srcOrd="2" destOrd="0" presId="urn:microsoft.com/office/officeart/2018/5/layout/IconCircleLabelList"/>
    <dgm:cxn modelId="{AC364A37-3064-468A-8621-A8571E0E159B}" type="presParOf" srcId="{54321355-70DC-4014-824E-B384E5573215}" destId="{2327158E-0814-4F4B-9967-B9AB75F3C349}" srcOrd="0" destOrd="0" presId="urn:microsoft.com/office/officeart/2018/5/layout/IconCircleLabelList"/>
    <dgm:cxn modelId="{2E89D947-44B1-4AF6-8222-750CE46189B7}" type="presParOf" srcId="{54321355-70DC-4014-824E-B384E5573215}" destId="{A4419BDD-6ABE-4BFE-AC27-061A4B8ABD46}" srcOrd="1" destOrd="0" presId="urn:microsoft.com/office/officeart/2018/5/layout/IconCircleLabelList"/>
    <dgm:cxn modelId="{248B00C8-2B3C-4640-91D1-1F75A6D20457}" type="presParOf" srcId="{54321355-70DC-4014-824E-B384E5573215}" destId="{24249FA2-0C5E-4DE6-BE27-40CEB2DEC735}" srcOrd="2" destOrd="0" presId="urn:microsoft.com/office/officeart/2018/5/layout/IconCircleLabelList"/>
    <dgm:cxn modelId="{AE09F35D-8A1E-4AF8-8E88-379E525AB29D}" type="presParOf" srcId="{54321355-70DC-4014-824E-B384E5573215}" destId="{B71FA0D8-3C96-4907-827F-44B28F4D59DC}" srcOrd="3" destOrd="0" presId="urn:microsoft.com/office/officeart/2018/5/layout/IconCircleLabelList"/>
    <dgm:cxn modelId="{5B3BAFA0-DBEB-4BB4-9FD5-1627C9689660}" type="presParOf" srcId="{76029E02-6485-40B4-BE91-918AF8A2C3C9}" destId="{8A351059-E32B-4B87-AFBB-9EFBB45FB564}" srcOrd="3" destOrd="0" presId="urn:microsoft.com/office/officeart/2018/5/layout/IconCircleLabelList"/>
    <dgm:cxn modelId="{6888E920-6D29-434F-9EE2-CB0FFF5B073F}" type="presParOf" srcId="{76029E02-6485-40B4-BE91-918AF8A2C3C9}" destId="{FB167A51-D7FE-4132-916F-CA339FD99A24}" srcOrd="4" destOrd="0" presId="urn:microsoft.com/office/officeart/2018/5/layout/IconCircleLabelList"/>
    <dgm:cxn modelId="{47DAF77D-E878-4B76-8900-BD6EB9C2B80C}" type="presParOf" srcId="{FB167A51-D7FE-4132-916F-CA339FD99A24}" destId="{6479D626-E53D-427B-9A3F-924274ABF5E6}" srcOrd="0" destOrd="0" presId="urn:microsoft.com/office/officeart/2018/5/layout/IconCircleLabelList"/>
    <dgm:cxn modelId="{57061A66-AAE1-4377-94B2-17761986A818}" type="presParOf" srcId="{FB167A51-D7FE-4132-916F-CA339FD99A24}" destId="{3ECDA629-0DF0-4D8F-B147-4A5D170C2C69}" srcOrd="1" destOrd="0" presId="urn:microsoft.com/office/officeart/2018/5/layout/IconCircleLabelList"/>
    <dgm:cxn modelId="{9601A2FB-255A-4A80-8879-320E4B5092CF}" type="presParOf" srcId="{FB167A51-D7FE-4132-916F-CA339FD99A24}" destId="{0E007539-C462-4E25-9BEB-E9469FFFF120}" srcOrd="2" destOrd="0" presId="urn:microsoft.com/office/officeart/2018/5/layout/IconCircleLabelList"/>
    <dgm:cxn modelId="{28962E7C-3F2D-46B1-92D7-78E27544E7ED}" type="presParOf" srcId="{FB167A51-D7FE-4132-916F-CA339FD99A24}" destId="{9F9C83F6-8659-4B78-97A3-D06E81B3FB8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3E84FEA-8FF8-432E-AD1E-55FD4A130F9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D16FED2-30AA-496D-9049-DFB63248770F}">
      <dgm:prSet/>
      <dgm:spPr/>
      <dgm:t>
        <a:bodyPr/>
        <a:lstStyle/>
        <a:p>
          <a:r>
            <a:rPr lang="cs-CZ" b="1"/>
            <a:t>zanedbávání </a:t>
          </a:r>
          <a:r>
            <a:rPr lang="cs-CZ"/>
            <a:t>– nedostatečné poskytování výživy, zanedbávání osobní hygieny,</a:t>
          </a:r>
          <a:endParaRPr lang="en-US"/>
        </a:p>
      </dgm:t>
    </dgm:pt>
    <dgm:pt modelId="{3925E53E-6814-4FDE-81D4-AF2200C43249}" type="parTrans" cxnId="{8ACCF614-B781-4109-BF17-D32D47FE6373}">
      <dgm:prSet/>
      <dgm:spPr/>
      <dgm:t>
        <a:bodyPr/>
        <a:lstStyle/>
        <a:p>
          <a:endParaRPr lang="en-US"/>
        </a:p>
      </dgm:t>
    </dgm:pt>
    <dgm:pt modelId="{F1CDAA77-5106-4371-9DA1-321B6E4E49BF}" type="sibTrans" cxnId="{8ACCF614-B781-4109-BF17-D32D47FE6373}">
      <dgm:prSet/>
      <dgm:spPr/>
      <dgm:t>
        <a:bodyPr/>
        <a:lstStyle/>
        <a:p>
          <a:endParaRPr lang="en-US"/>
        </a:p>
      </dgm:t>
    </dgm:pt>
    <dgm:pt modelId="{BA29B569-3DB8-42FD-9D81-F1A238DB90EA}">
      <dgm:prSet/>
      <dgm:spPr/>
      <dgm:t>
        <a:bodyPr/>
        <a:lstStyle/>
        <a:p>
          <a:r>
            <a:rPr lang="cs-CZ" b="1"/>
            <a:t>fyzické násilí </a:t>
          </a:r>
          <a:r>
            <a:rPr lang="cs-CZ"/>
            <a:t>– úmyslné užití síly (např. facky, bití, strkání, kopání, apod.),</a:t>
          </a:r>
          <a:endParaRPr lang="en-US"/>
        </a:p>
      </dgm:t>
    </dgm:pt>
    <dgm:pt modelId="{72F1E098-B808-4A8E-B349-C5A1FE29191D}" type="parTrans" cxnId="{63C8F9DB-F63D-4FB9-B81E-3310B4678150}">
      <dgm:prSet/>
      <dgm:spPr/>
      <dgm:t>
        <a:bodyPr/>
        <a:lstStyle/>
        <a:p>
          <a:endParaRPr lang="en-US"/>
        </a:p>
      </dgm:t>
    </dgm:pt>
    <dgm:pt modelId="{031651F3-9170-4747-86AB-BFF1EA9A4DD8}" type="sibTrans" cxnId="{63C8F9DB-F63D-4FB9-B81E-3310B4678150}">
      <dgm:prSet/>
      <dgm:spPr/>
      <dgm:t>
        <a:bodyPr/>
        <a:lstStyle/>
        <a:p>
          <a:endParaRPr lang="en-US"/>
        </a:p>
      </dgm:t>
    </dgm:pt>
    <dgm:pt modelId="{CBF422C8-ADC2-4B0A-9CE3-D974DB646C9A}">
      <dgm:prSet/>
      <dgm:spPr/>
      <dgm:t>
        <a:bodyPr/>
        <a:lstStyle/>
        <a:p>
          <a:r>
            <a:rPr lang="cs-CZ" b="1"/>
            <a:t>psychické násilí </a:t>
          </a:r>
          <a:r>
            <a:rPr lang="cs-CZ"/>
            <a:t>– úmyslné způsobení psychické a emocionální újmy                 (např. ponižování, zesměšňování, zastrašování, vyhrožování, vydírání, izolace),</a:t>
          </a:r>
          <a:endParaRPr lang="en-US"/>
        </a:p>
      </dgm:t>
    </dgm:pt>
    <dgm:pt modelId="{C46321B4-169F-4655-B0E6-86D833C97535}" type="parTrans" cxnId="{49175024-0AA9-4BC2-AE16-9FED24AE3B07}">
      <dgm:prSet/>
      <dgm:spPr/>
      <dgm:t>
        <a:bodyPr/>
        <a:lstStyle/>
        <a:p>
          <a:endParaRPr lang="en-US"/>
        </a:p>
      </dgm:t>
    </dgm:pt>
    <dgm:pt modelId="{768CD90C-237B-403D-B748-9C1A7F356738}" type="sibTrans" cxnId="{49175024-0AA9-4BC2-AE16-9FED24AE3B07}">
      <dgm:prSet/>
      <dgm:spPr/>
      <dgm:t>
        <a:bodyPr/>
        <a:lstStyle/>
        <a:p>
          <a:endParaRPr lang="en-US"/>
        </a:p>
      </dgm:t>
    </dgm:pt>
    <dgm:pt modelId="{50DA7A1F-AED9-47CC-9E72-1E172F9D8AD7}">
      <dgm:prSet/>
      <dgm:spPr/>
      <dgm:t>
        <a:bodyPr/>
        <a:lstStyle/>
        <a:p>
          <a:r>
            <a:rPr lang="cs-CZ" b="1"/>
            <a:t>ekonomické násilí</a:t>
          </a:r>
          <a:r>
            <a:rPr lang="cs-CZ"/>
            <a:t> - “finanční agrese“</a:t>
          </a:r>
          <a:endParaRPr lang="en-US"/>
        </a:p>
      </dgm:t>
    </dgm:pt>
    <dgm:pt modelId="{773E3352-4952-47FF-BF51-75D38D7E0D65}" type="parTrans" cxnId="{447A31A7-8AD9-4492-A13D-DE58B93C122F}">
      <dgm:prSet/>
      <dgm:spPr/>
      <dgm:t>
        <a:bodyPr/>
        <a:lstStyle/>
        <a:p>
          <a:endParaRPr lang="en-US"/>
        </a:p>
      </dgm:t>
    </dgm:pt>
    <dgm:pt modelId="{D5409F6A-3A4E-4CBF-A1FD-8B91523DF46F}" type="sibTrans" cxnId="{447A31A7-8AD9-4492-A13D-DE58B93C122F}">
      <dgm:prSet/>
      <dgm:spPr/>
      <dgm:t>
        <a:bodyPr/>
        <a:lstStyle/>
        <a:p>
          <a:endParaRPr lang="en-US"/>
        </a:p>
      </dgm:t>
    </dgm:pt>
    <dgm:pt modelId="{C9DD7290-4319-4011-B61A-9D823AA148FF}">
      <dgm:prSet/>
      <dgm:spPr/>
      <dgm:t>
        <a:bodyPr/>
        <a:lstStyle/>
        <a:p>
          <a:r>
            <a:rPr lang="cs-CZ" b="1"/>
            <a:t>sociální násilí </a:t>
          </a:r>
          <a:r>
            <a:rPr lang="cs-CZ"/>
            <a:t>– odepírání mezilidských kontaktů (s přáteli, s ostatními členy rodiny),</a:t>
          </a:r>
          <a:endParaRPr lang="en-US"/>
        </a:p>
      </dgm:t>
    </dgm:pt>
    <dgm:pt modelId="{734D4672-26FD-4377-85AF-F786506E9A40}" type="parTrans" cxnId="{238D8633-651A-4AC6-BD0F-8A98D133457D}">
      <dgm:prSet/>
      <dgm:spPr/>
      <dgm:t>
        <a:bodyPr/>
        <a:lstStyle/>
        <a:p>
          <a:endParaRPr lang="en-US"/>
        </a:p>
      </dgm:t>
    </dgm:pt>
    <dgm:pt modelId="{452ACCF2-2E0B-475B-9CE3-B918C5E9A02A}" type="sibTrans" cxnId="{238D8633-651A-4AC6-BD0F-8A98D133457D}">
      <dgm:prSet/>
      <dgm:spPr/>
      <dgm:t>
        <a:bodyPr/>
        <a:lstStyle/>
        <a:p>
          <a:endParaRPr lang="en-US"/>
        </a:p>
      </dgm:t>
    </dgm:pt>
    <dgm:pt modelId="{777901F8-401E-4CDF-9CDA-9C472E06A237}">
      <dgm:prSet/>
      <dgm:spPr/>
      <dgm:t>
        <a:bodyPr/>
        <a:lstStyle/>
        <a:p>
          <a:r>
            <a:rPr lang="cs-CZ" b="1"/>
            <a:t>sexuální násilí</a:t>
          </a:r>
          <a:r>
            <a:rPr lang="cs-CZ"/>
            <a:t> – jednání, se kterým senior nesouhlasí (nechtěné dotyky, ponižující sexuální komentáře, až po vynucený sex),</a:t>
          </a:r>
          <a:endParaRPr lang="en-US"/>
        </a:p>
      </dgm:t>
    </dgm:pt>
    <dgm:pt modelId="{CEAEE0C4-E47B-4B0C-A4EF-C49AB8945CDC}" type="parTrans" cxnId="{BF8E77B6-2ADE-4FA7-98E1-DB75968CABF6}">
      <dgm:prSet/>
      <dgm:spPr/>
      <dgm:t>
        <a:bodyPr/>
        <a:lstStyle/>
        <a:p>
          <a:endParaRPr lang="en-US"/>
        </a:p>
      </dgm:t>
    </dgm:pt>
    <dgm:pt modelId="{57022575-A784-4211-9AB0-62033DA31104}" type="sibTrans" cxnId="{BF8E77B6-2ADE-4FA7-98E1-DB75968CABF6}">
      <dgm:prSet/>
      <dgm:spPr/>
      <dgm:t>
        <a:bodyPr/>
        <a:lstStyle/>
        <a:p>
          <a:endParaRPr lang="en-US"/>
        </a:p>
      </dgm:t>
    </dgm:pt>
    <dgm:pt modelId="{B11A4BB3-2284-4C4A-BCB9-B1512AB3C1FF}">
      <dgm:prSet/>
      <dgm:spPr/>
      <dgm:t>
        <a:bodyPr/>
        <a:lstStyle/>
        <a:p>
          <a:r>
            <a:rPr lang="cs-CZ" b="1"/>
            <a:t>strach </a:t>
          </a:r>
          <a:r>
            <a:rPr lang="cs-CZ"/>
            <a:t>– nejsilnější způsob, jak kontrolovat druhou osobu (pohledy, gesta, výhrůžky zbraní a jinými předměty, jiné zastrašující chování).</a:t>
          </a:r>
          <a:endParaRPr lang="en-US"/>
        </a:p>
      </dgm:t>
    </dgm:pt>
    <dgm:pt modelId="{3D92D360-8C27-409F-A91D-ACE3CC3700F6}" type="parTrans" cxnId="{024F85D3-7A12-45EB-9CDE-0754F3DACEB8}">
      <dgm:prSet/>
      <dgm:spPr/>
      <dgm:t>
        <a:bodyPr/>
        <a:lstStyle/>
        <a:p>
          <a:endParaRPr lang="en-US"/>
        </a:p>
      </dgm:t>
    </dgm:pt>
    <dgm:pt modelId="{197DB550-1BE6-416D-A531-1D4BB9392EFF}" type="sibTrans" cxnId="{024F85D3-7A12-45EB-9CDE-0754F3DACEB8}">
      <dgm:prSet/>
      <dgm:spPr/>
      <dgm:t>
        <a:bodyPr/>
        <a:lstStyle/>
        <a:p>
          <a:endParaRPr lang="en-US"/>
        </a:p>
      </dgm:t>
    </dgm:pt>
    <dgm:pt modelId="{C3DE56D4-2B97-4844-A4CE-63C7C8AC66DA}" type="pres">
      <dgm:prSet presAssocID="{53E84FEA-8FF8-432E-AD1E-55FD4A130F97}" presName="linear" presStyleCnt="0">
        <dgm:presLayoutVars>
          <dgm:animLvl val="lvl"/>
          <dgm:resizeHandles val="exact"/>
        </dgm:presLayoutVars>
      </dgm:prSet>
      <dgm:spPr/>
    </dgm:pt>
    <dgm:pt modelId="{A86CCB33-2C08-4839-9300-20B762C44EA1}" type="pres">
      <dgm:prSet presAssocID="{AD16FED2-30AA-496D-9049-DFB63248770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7BCB1BD3-9FD9-4810-BBCA-539F3FA428B2}" type="pres">
      <dgm:prSet presAssocID="{F1CDAA77-5106-4371-9DA1-321B6E4E49BF}" presName="spacer" presStyleCnt="0"/>
      <dgm:spPr/>
    </dgm:pt>
    <dgm:pt modelId="{1BA29B61-2463-460A-AAED-3E5021F13C87}" type="pres">
      <dgm:prSet presAssocID="{BA29B569-3DB8-42FD-9D81-F1A238DB90E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EBF6E9C-9039-4D60-BF5A-806D966BB21E}" type="pres">
      <dgm:prSet presAssocID="{031651F3-9170-4747-86AB-BFF1EA9A4DD8}" presName="spacer" presStyleCnt="0"/>
      <dgm:spPr/>
    </dgm:pt>
    <dgm:pt modelId="{CD2734FF-B8AA-4353-BD0B-1652DFE4DB47}" type="pres">
      <dgm:prSet presAssocID="{CBF422C8-ADC2-4B0A-9CE3-D974DB646C9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CC88BB76-CEB7-4E7F-A97C-9D374C4C1B3E}" type="pres">
      <dgm:prSet presAssocID="{768CD90C-237B-403D-B748-9C1A7F356738}" presName="spacer" presStyleCnt="0"/>
      <dgm:spPr/>
    </dgm:pt>
    <dgm:pt modelId="{2E12A306-698B-4BB8-BAED-75C7DCDC4F85}" type="pres">
      <dgm:prSet presAssocID="{50DA7A1F-AED9-47CC-9E72-1E172F9D8AD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8AA533D-F9D8-4CAE-B3EF-D8A5A19D543D}" type="pres">
      <dgm:prSet presAssocID="{D5409F6A-3A4E-4CBF-A1FD-8B91523DF46F}" presName="spacer" presStyleCnt="0"/>
      <dgm:spPr/>
    </dgm:pt>
    <dgm:pt modelId="{D6D9435F-F38B-4615-95FE-C207E856BF7E}" type="pres">
      <dgm:prSet presAssocID="{C9DD7290-4319-4011-B61A-9D823AA148F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223F3B7-1C67-4269-833A-BEE57454E2AE}" type="pres">
      <dgm:prSet presAssocID="{452ACCF2-2E0B-475B-9CE3-B918C5E9A02A}" presName="spacer" presStyleCnt="0"/>
      <dgm:spPr/>
    </dgm:pt>
    <dgm:pt modelId="{3A67E371-4DF5-469E-BB66-3552E847B5AB}" type="pres">
      <dgm:prSet presAssocID="{777901F8-401E-4CDF-9CDA-9C472E06A23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081F08D-6803-44D0-99E0-4CA3CDAEDB6F}" type="pres">
      <dgm:prSet presAssocID="{57022575-A784-4211-9AB0-62033DA31104}" presName="spacer" presStyleCnt="0"/>
      <dgm:spPr/>
    </dgm:pt>
    <dgm:pt modelId="{C68072AD-5380-4490-9ABB-9FD88D03BB6D}" type="pres">
      <dgm:prSet presAssocID="{B11A4BB3-2284-4C4A-BCB9-B1512AB3C1FF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7FEBEA14-98D2-43C8-80D0-3A1F0756EDE5}" type="presOf" srcId="{C9DD7290-4319-4011-B61A-9D823AA148FF}" destId="{D6D9435F-F38B-4615-95FE-C207E856BF7E}" srcOrd="0" destOrd="0" presId="urn:microsoft.com/office/officeart/2005/8/layout/vList2"/>
    <dgm:cxn modelId="{8ACCF614-B781-4109-BF17-D32D47FE6373}" srcId="{53E84FEA-8FF8-432E-AD1E-55FD4A130F97}" destId="{AD16FED2-30AA-496D-9049-DFB63248770F}" srcOrd="0" destOrd="0" parTransId="{3925E53E-6814-4FDE-81D4-AF2200C43249}" sibTransId="{F1CDAA77-5106-4371-9DA1-321B6E4E49BF}"/>
    <dgm:cxn modelId="{49175024-0AA9-4BC2-AE16-9FED24AE3B07}" srcId="{53E84FEA-8FF8-432E-AD1E-55FD4A130F97}" destId="{CBF422C8-ADC2-4B0A-9CE3-D974DB646C9A}" srcOrd="2" destOrd="0" parTransId="{C46321B4-169F-4655-B0E6-86D833C97535}" sibTransId="{768CD90C-237B-403D-B748-9C1A7F356738}"/>
    <dgm:cxn modelId="{DFC10E2B-6382-40FD-974B-EBAF1B38047C}" type="presOf" srcId="{777901F8-401E-4CDF-9CDA-9C472E06A237}" destId="{3A67E371-4DF5-469E-BB66-3552E847B5AB}" srcOrd="0" destOrd="0" presId="urn:microsoft.com/office/officeart/2005/8/layout/vList2"/>
    <dgm:cxn modelId="{238D8633-651A-4AC6-BD0F-8A98D133457D}" srcId="{53E84FEA-8FF8-432E-AD1E-55FD4A130F97}" destId="{C9DD7290-4319-4011-B61A-9D823AA148FF}" srcOrd="4" destOrd="0" parTransId="{734D4672-26FD-4377-85AF-F786506E9A40}" sibTransId="{452ACCF2-2E0B-475B-9CE3-B918C5E9A02A}"/>
    <dgm:cxn modelId="{75C17270-1834-48CE-B316-C65750AB3B85}" type="presOf" srcId="{CBF422C8-ADC2-4B0A-9CE3-D974DB646C9A}" destId="{CD2734FF-B8AA-4353-BD0B-1652DFE4DB47}" srcOrd="0" destOrd="0" presId="urn:microsoft.com/office/officeart/2005/8/layout/vList2"/>
    <dgm:cxn modelId="{EBDFB050-B39A-43CD-B46D-F7C6ED91ECA1}" type="presOf" srcId="{AD16FED2-30AA-496D-9049-DFB63248770F}" destId="{A86CCB33-2C08-4839-9300-20B762C44EA1}" srcOrd="0" destOrd="0" presId="urn:microsoft.com/office/officeart/2005/8/layout/vList2"/>
    <dgm:cxn modelId="{103C5E54-20C4-43A6-863C-0F4F4E68D28A}" type="presOf" srcId="{50DA7A1F-AED9-47CC-9E72-1E172F9D8AD7}" destId="{2E12A306-698B-4BB8-BAED-75C7DCDC4F85}" srcOrd="0" destOrd="0" presId="urn:microsoft.com/office/officeart/2005/8/layout/vList2"/>
    <dgm:cxn modelId="{44E012A6-549F-4A30-9129-FE189162DFB7}" type="presOf" srcId="{B11A4BB3-2284-4C4A-BCB9-B1512AB3C1FF}" destId="{C68072AD-5380-4490-9ABB-9FD88D03BB6D}" srcOrd="0" destOrd="0" presId="urn:microsoft.com/office/officeart/2005/8/layout/vList2"/>
    <dgm:cxn modelId="{447A31A7-8AD9-4492-A13D-DE58B93C122F}" srcId="{53E84FEA-8FF8-432E-AD1E-55FD4A130F97}" destId="{50DA7A1F-AED9-47CC-9E72-1E172F9D8AD7}" srcOrd="3" destOrd="0" parTransId="{773E3352-4952-47FF-BF51-75D38D7E0D65}" sibTransId="{D5409F6A-3A4E-4CBF-A1FD-8B91523DF46F}"/>
    <dgm:cxn modelId="{39AE96A7-C6F6-4638-826F-CF47B8EC9B40}" type="presOf" srcId="{BA29B569-3DB8-42FD-9D81-F1A238DB90EA}" destId="{1BA29B61-2463-460A-AAED-3E5021F13C87}" srcOrd="0" destOrd="0" presId="urn:microsoft.com/office/officeart/2005/8/layout/vList2"/>
    <dgm:cxn modelId="{BF8E77B6-2ADE-4FA7-98E1-DB75968CABF6}" srcId="{53E84FEA-8FF8-432E-AD1E-55FD4A130F97}" destId="{777901F8-401E-4CDF-9CDA-9C472E06A237}" srcOrd="5" destOrd="0" parTransId="{CEAEE0C4-E47B-4B0C-A4EF-C49AB8945CDC}" sibTransId="{57022575-A784-4211-9AB0-62033DA31104}"/>
    <dgm:cxn modelId="{D79DCCC5-4CE8-4C42-8C4D-E2CC4C647808}" type="presOf" srcId="{53E84FEA-8FF8-432E-AD1E-55FD4A130F97}" destId="{C3DE56D4-2B97-4844-A4CE-63C7C8AC66DA}" srcOrd="0" destOrd="0" presId="urn:microsoft.com/office/officeart/2005/8/layout/vList2"/>
    <dgm:cxn modelId="{024F85D3-7A12-45EB-9CDE-0754F3DACEB8}" srcId="{53E84FEA-8FF8-432E-AD1E-55FD4A130F97}" destId="{B11A4BB3-2284-4C4A-BCB9-B1512AB3C1FF}" srcOrd="6" destOrd="0" parTransId="{3D92D360-8C27-409F-A91D-ACE3CC3700F6}" sibTransId="{197DB550-1BE6-416D-A531-1D4BB9392EFF}"/>
    <dgm:cxn modelId="{63C8F9DB-F63D-4FB9-B81E-3310B4678150}" srcId="{53E84FEA-8FF8-432E-AD1E-55FD4A130F97}" destId="{BA29B569-3DB8-42FD-9D81-F1A238DB90EA}" srcOrd="1" destOrd="0" parTransId="{72F1E098-B808-4A8E-B349-C5A1FE29191D}" sibTransId="{031651F3-9170-4747-86AB-BFF1EA9A4DD8}"/>
    <dgm:cxn modelId="{5B91ADB4-EE15-4ECE-8169-3C7B7FA714E6}" type="presParOf" srcId="{C3DE56D4-2B97-4844-A4CE-63C7C8AC66DA}" destId="{A86CCB33-2C08-4839-9300-20B762C44EA1}" srcOrd="0" destOrd="0" presId="urn:microsoft.com/office/officeart/2005/8/layout/vList2"/>
    <dgm:cxn modelId="{6DEDA243-2A81-4CB8-B205-8F4CFD97A78E}" type="presParOf" srcId="{C3DE56D4-2B97-4844-A4CE-63C7C8AC66DA}" destId="{7BCB1BD3-9FD9-4810-BBCA-539F3FA428B2}" srcOrd="1" destOrd="0" presId="urn:microsoft.com/office/officeart/2005/8/layout/vList2"/>
    <dgm:cxn modelId="{BC587D7A-B889-47BA-892D-AC991F38FA65}" type="presParOf" srcId="{C3DE56D4-2B97-4844-A4CE-63C7C8AC66DA}" destId="{1BA29B61-2463-460A-AAED-3E5021F13C87}" srcOrd="2" destOrd="0" presId="urn:microsoft.com/office/officeart/2005/8/layout/vList2"/>
    <dgm:cxn modelId="{8FC0354E-6676-44BA-8D95-89ABCFA74193}" type="presParOf" srcId="{C3DE56D4-2B97-4844-A4CE-63C7C8AC66DA}" destId="{9EBF6E9C-9039-4D60-BF5A-806D966BB21E}" srcOrd="3" destOrd="0" presId="urn:microsoft.com/office/officeart/2005/8/layout/vList2"/>
    <dgm:cxn modelId="{29CDF672-C45A-48B5-B0F3-5B57D13F7938}" type="presParOf" srcId="{C3DE56D4-2B97-4844-A4CE-63C7C8AC66DA}" destId="{CD2734FF-B8AA-4353-BD0B-1652DFE4DB47}" srcOrd="4" destOrd="0" presId="urn:microsoft.com/office/officeart/2005/8/layout/vList2"/>
    <dgm:cxn modelId="{3375A1E0-5B8C-4EB3-A17C-341C53516873}" type="presParOf" srcId="{C3DE56D4-2B97-4844-A4CE-63C7C8AC66DA}" destId="{CC88BB76-CEB7-4E7F-A97C-9D374C4C1B3E}" srcOrd="5" destOrd="0" presId="urn:microsoft.com/office/officeart/2005/8/layout/vList2"/>
    <dgm:cxn modelId="{1029E197-BABE-4603-9894-ABA3D308D01D}" type="presParOf" srcId="{C3DE56D4-2B97-4844-A4CE-63C7C8AC66DA}" destId="{2E12A306-698B-4BB8-BAED-75C7DCDC4F85}" srcOrd="6" destOrd="0" presId="urn:microsoft.com/office/officeart/2005/8/layout/vList2"/>
    <dgm:cxn modelId="{C53E8D61-877C-47BB-B3B3-D4F6F8403A25}" type="presParOf" srcId="{C3DE56D4-2B97-4844-A4CE-63C7C8AC66DA}" destId="{A8AA533D-F9D8-4CAE-B3EF-D8A5A19D543D}" srcOrd="7" destOrd="0" presId="urn:microsoft.com/office/officeart/2005/8/layout/vList2"/>
    <dgm:cxn modelId="{AB1CCC78-4D5D-451D-95AD-E993C0FF01D1}" type="presParOf" srcId="{C3DE56D4-2B97-4844-A4CE-63C7C8AC66DA}" destId="{D6D9435F-F38B-4615-95FE-C207E856BF7E}" srcOrd="8" destOrd="0" presId="urn:microsoft.com/office/officeart/2005/8/layout/vList2"/>
    <dgm:cxn modelId="{84612DF6-17ED-4033-81F2-DE8A485A418B}" type="presParOf" srcId="{C3DE56D4-2B97-4844-A4CE-63C7C8AC66DA}" destId="{B223F3B7-1C67-4269-833A-BEE57454E2AE}" srcOrd="9" destOrd="0" presId="urn:microsoft.com/office/officeart/2005/8/layout/vList2"/>
    <dgm:cxn modelId="{3C43E778-EE91-483C-9E97-C0B2B09C3C29}" type="presParOf" srcId="{C3DE56D4-2B97-4844-A4CE-63C7C8AC66DA}" destId="{3A67E371-4DF5-469E-BB66-3552E847B5AB}" srcOrd="10" destOrd="0" presId="urn:microsoft.com/office/officeart/2005/8/layout/vList2"/>
    <dgm:cxn modelId="{B603C1B2-4347-4ECF-87EC-B16FD752E7EB}" type="presParOf" srcId="{C3DE56D4-2B97-4844-A4CE-63C7C8AC66DA}" destId="{8081F08D-6803-44D0-99E0-4CA3CDAEDB6F}" srcOrd="11" destOrd="0" presId="urn:microsoft.com/office/officeart/2005/8/layout/vList2"/>
    <dgm:cxn modelId="{EF111AF6-DF47-4934-89BD-EFE7CCE4CAF7}" type="presParOf" srcId="{C3DE56D4-2B97-4844-A4CE-63C7C8AC66DA}" destId="{C68072AD-5380-4490-9ABB-9FD88D03BB6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0D85749-7450-4BB9-B3DD-E67A7BE7082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75A4090-4DE9-4735-AE58-CC7983473CFC}">
      <dgm:prSet/>
      <dgm:spPr/>
      <dgm:t>
        <a:bodyPr/>
        <a:lstStyle/>
        <a:p>
          <a:pPr>
            <a:defRPr cap="all"/>
          </a:pPr>
          <a:r>
            <a:rPr lang="cs-CZ"/>
            <a:t>Fyzické: zranění, zhoršení zdravotního stavu, dlouhodobé následky</a:t>
          </a:r>
          <a:endParaRPr lang="en-US"/>
        </a:p>
      </dgm:t>
    </dgm:pt>
    <dgm:pt modelId="{8FE2909E-6961-427C-B868-AA4A6F3066AC}" type="parTrans" cxnId="{27CE7F80-4D05-413F-9C6E-3413FC37A420}">
      <dgm:prSet/>
      <dgm:spPr/>
      <dgm:t>
        <a:bodyPr/>
        <a:lstStyle/>
        <a:p>
          <a:endParaRPr lang="en-US"/>
        </a:p>
      </dgm:t>
    </dgm:pt>
    <dgm:pt modelId="{D0A7FC07-53B7-4A74-B950-35B9BABA08EF}" type="sibTrans" cxnId="{27CE7F80-4D05-413F-9C6E-3413FC37A420}">
      <dgm:prSet/>
      <dgm:spPr/>
      <dgm:t>
        <a:bodyPr/>
        <a:lstStyle/>
        <a:p>
          <a:endParaRPr lang="en-US"/>
        </a:p>
      </dgm:t>
    </dgm:pt>
    <dgm:pt modelId="{5D2E621D-06C2-4146-B03C-257EC65E39E4}">
      <dgm:prSet/>
      <dgm:spPr/>
      <dgm:t>
        <a:bodyPr/>
        <a:lstStyle/>
        <a:p>
          <a:pPr>
            <a:defRPr cap="all"/>
          </a:pPr>
          <a:r>
            <a:rPr lang="cs-CZ"/>
            <a:t>Psychické: úzkost, deprese, strach, ztráta důvěry a důstojnosti</a:t>
          </a:r>
          <a:endParaRPr lang="en-US"/>
        </a:p>
      </dgm:t>
    </dgm:pt>
    <dgm:pt modelId="{FFF564F4-5B42-4DE2-BC44-48C947C49706}" type="parTrans" cxnId="{A2BE76FD-EA2F-413A-932A-178183BA0801}">
      <dgm:prSet/>
      <dgm:spPr/>
      <dgm:t>
        <a:bodyPr/>
        <a:lstStyle/>
        <a:p>
          <a:endParaRPr lang="en-US"/>
        </a:p>
      </dgm:t>
    </dgm:pt>
    <dgm:pt modelId="{74DAE1AA-2545-4434-AF60-17AC044F97DE}" type="sibTrans" cxnId="{A2BE76FD-EA2F-413A-932A-178183BA0801}">
      <dgm:prSet/>
      <dgm:spPr/>
      <dgm:t>
        <a:bodyPr/>
        <a:lstStyle/>
        <a:p>
          <a:endParaRPr lang="en-US"/>
        </a:p>
      </dgm:t>
    </dgm:pt>
    <dgm:pt modelId="{E2C90551-DDF3-4F68-843C-8145BF6BC34B}">
      <dgm:prSet/>
      <dgm:spPr/>
      <dgm:t>
        <a:bodyPr/>
        <a:lstStyle/>
        <a:p>
          <a:pPr>
            <a:defRPr cap="all"/>
          </a:pPr>
          <a:r>
            <a:rPr lang="cs-CZ"/>
            <a:t>Sociální: izolace, ztráta kontaktů, závislost na pachateli</a:t>
          </a:r>
          <a:endParaRPr lang="en-US"/>
        </a:p>
      </dgm:t>
    </dgm:pt>
    <dgm:pt modelId="{3E016057-AD8D-4EDF-B221-C1AD33AE62C2}" type="parTrans" cxnId="{133C6FEA-2BC8-463B-AF24-3FA34785EF99}">
      <dgm:prSet/>
      <dgm:spPr/>
      <dgm:t>
        <a:bodyPr/>
        <a:lstStyle/>
        <a:p>
          <a:endParaRPr lang="en-US"/>
        </a:p>
      </dgm:t>
    </dgm:pt>
    <dgm:pt modelId="{7AF0F637-40A2-4C4C-A774-28B5BDD42ECB}" type="sibTrans" cxnId="{133C6FEA-2BC8-463B-AF24-3FA34785EF99}">
      <dgm:prSet/>
      <dgm:spPr/>
      <dgm:t>
        <a:bodyPr/>
        <a:lstStyle/>
        <a:p>
          <a:endParaRPr lang="en-US"/>
        </a:p>
      </dgm:t>
    </dgm:pt>
    <dgm:pt modelId="{25C9F2D5-4609-420C-A203-275DDA74070D}">
      <dgm:prSet/>
      <dgm:spPr/>
      <dgm:t>
        <a:bodyPr/>
        <a:lstStyle/>
        <a:p>
          <a:pPr>
            <a:defRPr cap="all"/>
          </a:pPr>
          <a:r>
            <a:rPr lang="cs-CZ"/>
            <a:t>Ekonomické: ztráta úspor, majetku a finanční stability</a:t>
          </a:r>
          <a:endParaRPr lang="en-US"/>
        </a:p>
      </dgm:t>
    </dgm:pt>
    <dgm:pt modelId="{28158158-91D0-485E-B814-6116B6C07C4C}" type="parTrans" cxnId="{1B0BC537-176F-4944-B4EF-E9242E4A49B7}">
      <dgm:prSet/>
      <dgm:spPr/>
      <dgm:t>
        <a:bodyPr/>
        <a:lstStyle/>
        <a:p>
          <a:endParaRPr lang="en-US"/>
        </a:p>
      </dgm:t>
    </dgm:pt>
    <dgm:pt modelId="{4A16A06E-D54A-4D61-AA83-A0F7BDDAA294}" type="sibTrans" cxnId="{1B0BC537-176F-4944-B4EF-E9242E4A49B7}">
      <dgm:prSet/>
      <dgm:spPr/>
      <dgm:t>
        <a:bodyPr/>
        <a:lstStyle/>
        <a:p>
          <a:endParaRPr lang="en-US"/>
        </a:p>
      </dgm:t>
    </dgm:pt>
    <dgm:pt modelId="{F5DE9805-81F5-4CD2-B743-78311B35017B}">
      <dgm:prSet/>
      <dgm:spPr/>
      <dgm:t>
        <a:bodyPr/>
        <a:lstStyle/>
        <a:p>
          <a:pPr>
            <a:defRPr cap="all"/>
          </a:pPr>
          <a:r>
            <a:rPr lang="cs-CZ"/>
            <a:t>Následky mohou být závažnější, kvůli vyšší křehkosti a pomalejšímu zotavení</a:t>
          </a:r>
          <a:endParaRPr lang="en-US"/>
        </a:p>
      </dgm:t>
    </dgm:pt>
    <dgm:pt modelId="{BF822666-11E7-453A-B41D-4CDEF04C63D8}" type="parTrans" cxnId="{32467C0F-C6C4-4FE2-8168-F6C0B14AA4E0}">
      <dgm:prSet/>
      <dgm:spPr/>
      <dgm:t>
        <a:bodyPr/>
        <a:lstStyle/>
        <a:p>
          <a:endParaRPr lang="en-US"/>
        </a:p>
      </dgm:t>
    </dgm:pt>
    <dgm:pt modelId="{B574A319-B7C5-4185-A1DC-7B9796B0BF55}" type="sibTrans" cxnId="{32467C0F-C6C4-4FE2-8168-F6C0B14AA4E0}">
      <dgm:prSet/>
      <dgm:spPr/>
      <dgm:t>
        <a:bodyPr/>
        <a:lstStyle/>
        <a:p>
          <a:endParaRPr lang="en-US"/>
        </a:p>
      </dgm:t>
    </dgm:pt>
    <dgm:pt modelId="{24138C09-A3F8-4CBF-B5C7-667FB30B9CE2}" type="pres">
      <dgm:prSet presAssocID="{E0D85749-7450-4BB9-B3DD-E67A7BE70827}" presName="root" presStyleCnt="0">
        <dgm:presLayoutVars>
          <dgm:dir/>
          <dgm:resizeHandles val="exact"/>
        </dgm:presLayoutVars>
      </dgm:prSet>
      <dgm:spPr/>
    </dgm:pt>
    <dgm:pt modelId="{ACC3FC66-0B5C-411B-B61B-5A855CFA3DF7}" type="pres">
      <dgm:prSet presAssocID="{B75A4090-4DE9-4735-AE58-CC7983473CFC}" presName="compNode" presStyleCnt="0"/>
      <dgm:spPr/>
    </dgm:pt>
    <dgm:pt modelId="{50CEB1C8-1B4B-4A85-8560-7FBAC38B6903}" type="pres">
      <dgm:prSet presAssocID="{B75A4090-4DE9-4735-AE58-CC7983473CFC}" presName="iconBgRect" presStyleLbl="bgShp" presStyleIdx="0" presStyleCnt="5"/>
      <dgm:spPr/>
    </dgm:pt>
    <dgm:pt modelId="{2F6CB5BF-A60B-45AE-A524-7618E3CB2F99}" type="pres">
      <dgm:prSet presAssocID="{B75A4090-4DE9-4735-AE58-CC7983473CF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dravotní"/>
        </a:ext>
      </dgm:extLst>
    </dgm:pt>
    <dgm:pt modelId="{C9A87D57-CEB3-4515-8DFE-1BEBA37F558C}" type="pres">
      <dgm:prSet presAssocID="{B75A4090-4DE9-4735-AE58-CC7983473CFC}" presName="spaceRect" presStyleCnt="0"/>
      <dgm:spPr/>
    </dgm:pt>
    <dgm:pt modelId="{4AD4A570-628F-45E8-A84C-6E4A9C974B0D}" type="pres">
      <dgm:prSet presAssocID="{B75A4090-4DE9-4735-AE58-CC7983473CFC}" presName="textRect" presStyleLbl="revTx" presStyleIdx="0" presStyleCnt="5">
        <dgm:presLayoutVars>
          <dgm:chMax val="1"/>
          <dgm:chPref val="1"/>
        </dgm:presLayoutVars>
      </dgm:prSet>
      <dgm:spPr/>
    </dgm:pt>
    <dgm:pt modelId="{0AE6D1B2-BA81-4367-AB13-DE1B78365867}" type="pres">
      <dgm:prSet presAssocID="{D0A7FC07-53B7-4A74-B950-35B9BABA08EF}" presName="sibTrans" presStyleCnt="0"/>
      <dgm:spPr/>
    </dgm:pt>
    <dgm:pt modelId="{84D81670-F42F-4EC5-8B2A-F8A6AD6A4DAD}" type="pres">
      <dgm:prSet presAssocID="{5D2E621D-06C2-4146-B03C-257EC65E39E4}" presName="compNode" presStyleCnt="0"/>
      <dgm:spPr/>
    </dgm:pt>
    <dgm:pt modelId="{B000DAF7-4136-41D4-AB05-4813E2FF2153}" type="pres">
      <dgm:prSet presAssocID="{5D2E621D-06C2-4146-B03C-257EC65E39E4}" presName="iconBgRect" presStyleLbl="bgShp" presStyleIdx="1" presStyleCnt="5"/>
      <dgm:spPr/>
    </dgm:pt>
    <dgm:pt modelId="{DB5EDDCD-7BFD-4598-BD1A-9287AD680F00}" type="pres">
      <dgm:prSet presAssocID="{5D2E621D-06C2-4146-B03C-257EC65E39E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A8CFE6A6-AD81-4793-AE8B-6029BFCA5502}" type="pres">
      <dgm:prSet presAssocID="{5D2E621D-06C2-4146-B03C-257EC65E39E4}" presName="spaceRect" presStyleCnt="0"/>
      <dgm:spPr/>
    </dgm:pt>
    <dgm:pt modelId="{33A4FFC1-D84E-4C65-ADC8-847F14A24313}" type="pres">
      <dgm:prSet presAssocID="{5D2E621D-06C2-4146-B03C-257EC65E39E4}" presName="textRect" presStyleLbl="revTx" presStyleIdx="1" presStyleCnt="5">
        <dgm:presLayoutVars>
          <dgm:chMax val="1"/>
          <dgm:chPref val="1"/>
        </dgm:presLayoutVars>
      </dgm:prSet>
      <dgm:spPr/>
    </dgm:pt>
    <dgm:pt modelId="{B5C01CBA-A1AD-42C4-9009-38873E1EFECE}" type="pres">
      <dgm:prSet presAssocID="{74DAE1AA-2545-4434-AF60-17AC044F97DE}" presName="sibTrans" presStyleCnt="0"/>
      <dgm:spPr/>
    </dgm:pt>
    <dgm:pt modelId="{BCB497B7-B63A-49A2-A930-0513563FB688}" type="pres">
      <dgm:prSet presAssocID="{E2C90551-DDF3-4F68-843C-8145BF6BC34B}" presName="compNode" presStyleCnt="0"/>
      <dgm:spPr/>
    </dgm:pt>
    <dgm:pt modelId="{BCB8F1BC-6E0A-4CD5-8A46-B76EAE8D9EDB}" type="pres">
      <dgm:prSet presAssocID="{E2C90551-DDF3-4F68-843C-8145BF6BC34B}" presName="iconBgRect" presStyleLbl="bgShp" presStyleIdx="2" presStyleCnt="5"/>
      <dgm:spPr/>
    </dgm:pt>
    <dgm:pt modelId="{E0D1C3D2-3427-4DC4-A2C6-E25B59AE5EDD}" type="pres">
      <dgm:prSet presAssocID="{E2C90551-DDF3-4F68-843C-8145BF6BC34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bka"/>
        </a:ext>
      </dgm:extLst>
    </dgm:pt>
    <dgm:pt modelId="{D732CD83-99A1-4746-9D5D-F28A5AB7D0A1}" type="pres">
      <dgm:prSet presAssocID="{E2C90551-DDF3-4F68-843C-8145BF6BC34B}" presName="spaceRect" presStyleCnt="0"/>
      <dgm:spPr/>
    </dgm:pt>
    <dgm:pt modelId="{BDAE7D00-BF34-4B53-97E7-097A10FB9C3F}" type="pres">
      <dgm:prSet presAssocID="{E2C90551-DDF3-4F68-843C-8145BF6BC34B}" presName="textRect" presStyleLbl="revTx" presStyleIdx="2" presStyleCnt="5">
        <dgm:presLayoutVars>
          <dgm:chMax val="1"/>
          <dgm:chPref val="1"/>
        </dgm:presLayoutVars>
      </dgm:prSet>
      <dgm:spPr/>
    </dgm:pt>
    <dgm:pt modelId="{79FE6851-C17F-41DB-A30D-67D84D382546}" type="pres">
      <dgm:prSet presAssocID="{7AF0F637-40A2-4C4C-A774-28B5BDD42ECB}" presName="sibTrans" presStyleCnt="0"/>
      <dgm:spPr/>
    </dgm:pt>
    <dgm:pt modelId="{09151545-B2CB-4477-819D-EBDB01A2A8C3}" type="pres">
      <dgm:prSet presAssocID="{25C9F2D5-4609-420C-A203-275DDA74070D}" presName="compNode" presStyleCnt="0"/>
      <dgm:spPr/>
    </dgm:pt>
    <dgm:pt modelId="{276EF4AF-9731-4344-B990-AD73AE5E6283}" type="pres">
      <dgm:prSet presAssocID="{25C9F2D5-4609-420C-A203-275DDA74070D}" presName="iconBgRect" presStyleLbl="bgShp" presStyleIdx="3" presStyleCnt="5"/>
      <dgm:spPr/>
    </dgm:pt>
    <dgm:pt modelId="{8BEEB27D-C0FB-4C24-9934-77772E8604A9}" type="pres">
      <dgm:prSet presAssocID="{25C9F2D5-4609-420C-A203-275DDA74070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C01E5B47-B817-42D9-BCDA-810F11275C35}" type="pres">
      <dgm:prSet presAssocID="{25C9F2D5-4609-420C-A203-275DDA74070D}" presName="spaceRect" presStyleCnt="0"/>
      <dgm:spPr/>
    </dgm:pt>
    <dgm:pt modelId="{3C7BB9F4-48F9-458F-804D-8A019493B3ED}" type="pres">
      <dgm:prSet presAssocID="{25C9F2D5-4609-420C-A203-275DDA74070D}" presName="textRect" presStyleLbl="revTx" presStyleIdx="3" presStyleCnt="5">
        <dgm:presLayoutVars>
          <dgm:chMax val="1"/>
          <dgm:chPref val="1"/>
        </dgm:presLayoutVars>
      </dgm:prSet>
      <dgm:spPr/>
    </dgm:pt>
    <dgm:pt modelId="{0E4AF6AD-91CF-440C-B0F9-563F656C4AAF}" type="pres">
      <dgm:prSet presAssocID="{4A16A06E-D54A-4D61-AA83-A0F7BDDAA294}" presName="sibTrans" presStyleCnt="0"/>
      <dgm:spPr/>
    </dgm:pt>
    <dgm:pt modelId="{2F7AB674-46AC-4E3B-9B9C-3BAC6F0108D5}" type="pres">
      <dgm:prSet presAssocID="{F5DE9805-81F5-4CD2-B743-78311B35017B}" presName="compNode" presStyleCnt="0"/>
      <dgm:spPr/>
    </dgm:pt>
    <dgm:pt modelId="{90E97640-48FA-4CC5-B30C-3135A1CEF223}" type="pres">
      <dgm:prSet presAssocID="{F5DE9805-81F5-4CD2-B743-78311B35017B}" presName="iconBgRect" presStyleLbl="bgShp" presStyleIdx="4" presStyleCnt="5"/>
      <dgm:spPr/>
    </dgm:pt>
    <dgm:pt modelId="{EAFAEEAA-A16F-4431-97F7-E3CA481D36F0}" type="pres">
      <dgm:prSet presAssocID="{F5DE9805-81F5-4CD2-B743-78311B35017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ýbuch"/>
        </a:ext>
      </dgm:extLst>
    </dgm:pt>
    <dgm:pt modelId="{09B1E863-B7EF-4AB5-901A-B71EA1DAE074}" type="pres">
      <dgm:prSet presAssocID="{F5DE9805-81F5-4CD2-B743-78311B35017B}" presName="spaceRect" presStyleCnt="0"/>
      <dgm:spPr/>
    </dgm:pt>
    <dgm:pt modelId="{75B241A1-BC2C-485B-992A-19D671F89FE2}" type="pres">
      <dgm:prSet presAssocID="{F5DE9805-81F5-4CD2-B743-78311B35017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2467C0F-C6C4-4FE2-8168-F6C0B14AA4E0}" srcId="{E0D85749-7450-4BB9-B3DD-E67A7BE70827}" destId="{F5DE9805-81F5-4CD2-B743-78311B35017B}" srcOrd="4" destOrd="0" parTransId="{BF822666-11E7-453A-B41D-4CDEF04C63D8}" sibTransId="{B574A319-B7C5-4185-A1DC-7B9796B0BF55}"/>
    <dgm:cxn modelId="{844AD612-8A04-4556-A6EF-1C3C31295FBF}" type="presOf" srcId="{B75A4090-4DE9-4735-AE58-CC7983473CFC}" destId="{4AD4A570-628F-45E8-A84C-6E4A9C974B0D}" srcOrd="0" destOrd="0" presId="urn:microsoft.com/office/officeart/2018/5/layout/IconCircleLabelList"/>
    <dgm:cxn modelId="{9040071F-07DD-4D36-83B5-375B4663AAF5}" type="presOf" srcId="{25C9F2D5-4609-420C-A203-275DDA74070D}" destId="{3C7BB9F4-48F9-458F-804D-8A019493B3ED}" srcOrd="0" destOrd="0" presId="urn:microsoft.com/office/officeart/2018/5/layout/IconCircleLabelList"/>
    <dgm:cxn modelId="{1B0BC537-176F-4944-B4EF-E9242E4A49B7}" srcId="{E0D85749-7450-4BB9-B3DD-E67A7BE70827}" destId="{25C9F2D5-4609-420C-A203-275DDA74070D}" srcOrd="3" destOrd="0" parTransId="{28158158-91D0-485E-B814-6116B6C07C4C}" sibTransId="{4A16A06E-D54A-4D61-AA83-A0F7BDDAA294}"/>
    <dgm:cxn modelId="{4C056768-3BC9-4833-9851-234EF999E1FD}" type="presOf" srcId="{5D2E621D-06C2-4146-B03C-257EC65E39E4}" destId="{33A4FFC1-D84E-4C65-ADC8-847F14A24313}" srcOrd="0" destOrd="0" presId="urn:microsoft.com/office/officeart/2018/5/layout/IconCircleLabelList"/>
    <dgm:cxn modelId="{27CE7F80-4D05-413F-9C6E-3413FC37A420}" srcId="{E0D85749-7450-4BB9-B3DD-E67A7BE70827}" destId="{B75A4090-4DE9-4735-AE58-CC7983473CFC}" srcOrd="0" destOrd="0" parTransId="{8FE2909E-6961-427C-B868-AA4A6F3066AC}" sibTransId="{D0A7FC07-53B7-4A74-B950-35B9BABA08EF}"/>
    <dgm:cxn modelId="{955ACC9A-7387-4B1C-A074-3B8E2C407065}" type="presOf" srcId="{E2C90551-DDF3-4F68-843C-8145BF6BC34B}" destId="{BDAE7D00-BF34-4B53-97E7-097A10FB9C3F}" srcOrd="0" destOrd="0" presId="urn:microsoft.com/office/officeart/2018/5/layout/IconCircleLabelList"/>
    <dgm:cxn modelId="{3BD378B7-545B-43FE-940E-6AF26C9C8E82}" type="presOf" srcId="{E0D85749-7450-4BB9-B3DD-E67A7BE70827}" destId="{24138C09-A3F8-4CBF-B5C7-667FB30B9CE2}" srcOrd="0" destOrd="0" presId="urn:microsoft.com/office/officeart/2018/5/layout/IconCircleLabelList"/>
    <dgm:cxn modelId="{271D3BCF-4367-4F5D-B9A2-7E3D03BE4716}" type="presOf" srcId="{F5DE9805-81F5-4CD2-B743-78311B35017B}" destId="{75B241A1-BC2C-485B-992A-19D671F89FE2}" srcOrd="0" destOrd="0" presId="urn:microsoft.com/office/officeart/2018/5/layout/IconCircleLabelList"/>
    <dgm:cxn modelId="{133C6FEA-2BC8-463B-AF24-3FA34785EF99}" srcId="{E0D85749-7450-4BB9-B3DD-E67A7BE70827}" destId="{E2C90551-DDF3-4F68-843C-8145BF6BC34B}" srcOrd="2" destOrd="0" parTransId="{3E016057-AD8D-4EDF-B221-C1AD33AE62C2}" sibTransId="{7AF0F637-40A2-4C4C-A774-28B5BDD42ECB}"/>
    <dgm:cxn modelId="{A2BE76FD-EA2F-413A-932A-178183BA0801}" srcId="{E0D85749-7450-4BB9-B3DD-E67A7BE70827}" destId="{5D2E621D-06C2-4146-B03C-257EC65E39E4}" srcOrd="1" destOrd="0" parTransId="{FFF564F4-5B42-4DE2-BC44-48C947C49706}" sibTransId="{74DAE1AA-2545-4434-AF60-17AC044F97DE}"/>
    <dgm:cxn modelId="{514A99F6-F41A-4D1B-BFC8-7487F2F7843A}" type="presParOf" srcId="{24138C09-A3F8-4CBF-B5C7-667FB30B9CE2}" destId="{ACC3FC66-0B5C-411B-B61B-5A855CFA3DF7}" srcOrd="0" destOrd="0" presId="urn:microsoft.com/office/officeart/2018/5/layout/IconCircleLabelList"/>
    <dgm:cxn modelId="{7DA9E500-8C96-47B4-BB97-9D1A041CD115}" type="presParOf" srcId="{ACC3FC66-0B5C-411B-B61B-5A855CFA3DF7}" destId="{50CEB1C8-1B4B-4A85-8560-7FBAC38B6903}" srcOrd="0" destOrd="0" presId="urn:microsoft.com/office/officeart/2018/5/layout/IconCircleLabelList"/>
    <dgm:cxn modelId="{BC1CC3B8-AD27-4212-BD32-E47A52F58A20}" type="presParOf" srcId="{ACC3FC66-0B5C-411B-B61B-5A855CFA3DF7}" destId="{2F6CB5BF-A60B-45AE-A524-7618E3CB2F99}" srcOrd="1" destOrd="0" presId="urn:microsoft.com/office/officeart/2018/5/layout/IconCircleLabelList"/>
    <dgm:cxn modelId="{33CE84AF-536C-4D07-AE06-FC1113DFC204}" type="presParOf" srcId="{ACC3FC66-0B5C-411B-B61B-5A855CFA3DF7}" destId="{C9A87D57-CEB3-4515-8DFE-1BEBA37F558C}" srcOrd="2" destOrd="0" presId="urn:microsoft.com/office/officeart/2018/5/layout/IconCircleLabelList"/>
    <dgm:cxn modelId="{678AB42E-D5FC-424A-9B1C-2995F483543B}" type="presParOf" srcId="{ACC3FC66-0B5C-411B-B61B-5A855CFA3DF7}" destId="{4AD4A570-628F-45E8-A84C-6E4A9C974B0D}" srcOrd="3" destOrd="0" presId="urn:microsoft.com/office/officeart/2018/5/layout/IconCircleLabelList"/>
    <dgm:cxn modelId="{761538BC-9300-47B4-A046-5E4D31C258B9}" type="presParOf" srcId="{24138C09-A3F8-4CBF-B5C7-667FB30B9CE2}" destId="{0AE6D1B2-BA81-4367-AB13-DE1B78365867}" srcOrd="1" destOrd="0" presId="urn:microsoft.com/office/officeart/2018/5/layout/IconCircleLabelList"/>
    <dgm:cxn modelId="{5E2C7833-6FFF-4B91-923F-F769AF97ADBC}" type="presParOf" srcId="{24138C09-A3F8-4CBF-B5C7-667FB30B9CE2}" destId="{84D81670-F42F-4EC5-8B2A-F8A6AD6A4DAD}" srcOrd="2" destOrd="0" presId="urn:microsoft.com/office/officeart/2018/5/layout/IconCircleLabelList"/>
    <dgm:cxn modelId="{93F369CA-004C-4D3E-9120-68283C71A727}" type="presParOf" srcId="{84D81670-F42F-4EC5-8B2A-F8A6AD6A4DAD}" destId="{B000DAF7-4136-41D4-AB05-4813E2FF2153}" srcOrd="0" destOrd="0" presId="urn:microsoft.com/office/officeart/2018/5/layout/IconCircleLabelList"/>
    <dgm:cxn modelId="{B95B4AFB-0097-40D1-9B0C-AC81D5FEF342}" type="presParOf" srcId="{84D81670-F42F-4EC5-8B2A-F8A6AD6A4DAD}" destId="{DB5EDDCD-7BFD-4598-BD1A-9287AD680F00}" srcOrd="1" destOrd="0" presId="urn:microsoft.com/office/officeart/2018/5/layout/IconCircleLabelList"/>
    <dgm:cxn modelId="{9DFD4217-37C6-4635-B752-42ED85CF8C33}" type="presParOf" srcId="{84D81670-F42F-4EC5-8B2A-F8A6AD6A4DAD}" destId="{A8CFE6A6-AD81-4793-AE8B-6029BFCA5502}" srcOrd="2" destOrd="0" presId="urn:microsoft.com/office/officeart/2018/5/layout/IconCircleLabelList"/>
    <dgm:cxn modelId="{1F985A1E-6B30-4430-BE12-24A1A3676B3B}" type="presParOf" srcId="{84D81670-F42F-4EC5-8B2A-F8A6AD6A4DAD}" destId="{33A4FFC1-D84E-4C65-ADC8-847F14A24313}" srcOrd="3" destOrd="0" presId="urn:microsoft.com/office/officeart/2018/5/layout/IconCircleLabelList"/>
    <dgm:cxn modelId="{09CB06C9-BC0E-47EB-92A7-0332D795DE1C}" type="presParOf" srcId="{24138C09-A3F8-4CBF-B5C7-667FB30B9CE2}" destId="{B5C01CBA-A1AD-42C4-9009-38873E1EFECE}" srcOrd="3" destOrd="0" presId="urn:microsoft.com/office/officeart/2018/5/layout/IconCircleLabelList"/>
    <dgm:cxn modelId="{0DB1EF53-E0CE-4595-9013-EBE2A40E925A}" type="presParOf" srcId="{24138C09-A3F8-4CBF-B5C7-667FB30B9CE2}" destId="{BCB497B7-B63A-49A2-A930-0513563FB688}" srcOrd="4" destOrd="0" presId="urn:microsoft.com/office/officeart/2018/5/layout/IconCircleLabelList"/>
    <dgm:cxn modelId="{6A56A2A6-1E49-456B-9B31-F5C35D58D3D9}" type="presParOf" srcId="{BCB497B7-B63A-49A2-A930-0513563FB688}" destId="{BCB8F1BC-6E0A-4CD5-8A46-B76EAE8D9EDB}" srcOrd="0" destOrd="0" presId="urn:microsoft.com/office/officeart/2018/5/layout/IconCircleLabelList"/>
    <dgm:cxn modelId="{B6FD6D74-E973-405C-843A-FFDB59590598}" type="presParOf" srcId="{BCB497B7-B63A-49A2-A930-0513563FB688}" destId="{E0D1C3D2-3427-4DC4-A2C6-E25B59AE5EDD}" srcOrd="1" destOrd="0" presId="urn:microsoft.com/office/officeart/2018/5/layout/IconCircleLabelList"/>
    <dgm:cxn modelId="{9769B94E-D57C-4488-9DDC-9AA035C125CA}" type="presParOf" srcId="{BCB497B7-B63A-49A2-A930-0513563FB688}" destId="{D732CD83-99A1-4746-9D5D-F28A5AB7D0A1}" srcOrd="2" destOrd="0" presId="urn:microsoft.com/office/officeart/2018/5/layout/IconCircleLabelList"/>
    <dgm:cxn modelId="{5E8FB987-260A-4414-AD1A-C38CBF5EDD16}" type="presParOf" srcId="{BCB497B7-B63A-49A2-A930-0513563FB688}" destId="{BDAE7D00-BF34-4B53-97E7-097A10FB9C3F}" srcOrd="3" destOrd="0" presId="urn:microsoft.com/office/officeart/2018/5/layout/IconCircleLabelList"/>
    <dgm:cxn modelId="{45ACC3EF-9EF7-4644-BAE9-85A5BEE25274}" type="presParOf" srcId="{24138C09-A3F8-4CBF-B5C7-667FB30B9CE2}" destId="{79FE6851-C17F-41DB-A30D-67D84D382546}" srcOrd="5" destOrd="0" presId="urn:microsoft.com/office/officeart/2018/5/layout/IconCircleLabelList"/>
    <dgm:cxn modelId="{41440B48-8B2E-4091-A50B-13DADF6CDAC2}" type="presParOf" srcId="{24138C09-A3F8-4CBF-B5C7-667FB30B9CE2}" destId="{09151545-B2CB-4477-819D-EBDB01A2A8C3}" srcOrd="6" destOrd="0" presId="urn:microsoft.com/office/officeart/2018/5/layout/IconCircleLabelList"/>
    <dgm:cxn modelId="{E43CE196-D1B1-40F8-A2BF-7F564F8CFC8E}" type="presParOf" srcId="{09151545-B2CB-4477-819D-EBDB01A2A8C3}" destId="{276EF4AF-9731-4344-B990-AD73AE5E6283}" srcOrd="0" destOrd="0" presId="urn:microsoft.com/office/officeart/2018/5/layout/IconCircleLabelList"/>
    <dgm:cxn modelId="{AB37A842-F052-4B8F-AADA-D7D8667698AE}" type="presParOf" srcId="{09151545-B2CB-4477-819D-EBDB01A2A8C3}" destId="{8BEEB27D-C0FB-4C24-9934-77772E8604A9}" srcOrd="1" destOrd="0" presId="urn:microsoft.com/office/officeart/2018/5/layout/IconCircleLabelList"/>
    <dgm:cxn modelId="{C967F194-03B8-407A-AB2A-E4DED3AD9C7E}" type="presParOf" srcId="{09151545-B2CB-4477-819D-EBDB01A2A8C3}" destId="{C01E5B47-B817-42D9-BCDA-810F11275C35}" srcOrd="2" destOrd="0" presId="urn:microsoft.com/office/officeart/2018/5/layout/IconCircleLabelList"/>
    <dgm:cxn modelId="{A924F0C9-1776-49C0-A1EB-6AAB527B5941}" type="presParOf" srcId="{09151545-B2CB-4477-819D-EBDB01A2A8C3}" destId="{3C7BB9F4-48F9-458F-804D-8A019493B3ED}" srcOrd="3" destOrd="0" presId="urn:microsoft.com/office/officeart/2018/5/layout/IconCircleLabelList"/>
    <dgm:cxn modelId="{1554D9F3-97AB-411F-8069-37289E731960}" type="presParOf" srcId="{24138C09-A3F8-4CBF-B5C7-667FB30B9CE2}" destId="{0E4AF6AD-91CF-440C-B0F9-563F656C4AAF}" srcOrd="7" destOrd="0" presId="urn:microsoft.com/office/officeart/2018/5/layout/IconCircleLabelList"/>
    <dgm:cxn modelId="{AC4A1E7E-BA6D-48A1-B134-443D5A679023}" type="presParOf" srcId="{24138C09-A3F8-4CBF-B5C7-667FB30B9CE2}" destId="{2F7AB674-46AC-4E3B-9B9C-3BAC6F0108D5}" srcOrd="8" destOrd="0" presId="urn:microsoft.com/office/officeart/2018/5/layout/IconCircleLabelList"/>
    <dgm:cxn modelId="{A9DF26DE-876B-4065-A804-CAB01B01D0AA}" type="presParOf" srcId="{2F7AB674-46AC-4E3B-9B9C-3BAC6F0108D5}" destId="{90E97640-48FA-4CC5-B30C-3135A1CEF223}" srcOrd="0" destOrd="0" presId="urn:microsoft.com/office/officeart/2018/5/layout/IconCircleLabelList"/>
    <dgm:cxn modelId="{4A3E28A8-E863-4D45-A553-1ED784D6E8D6}" type="presParOf" srcId="{2F7AB674-46AC-4E3B-9B9C-3BAC6F0108D5}" destId="{EAFAEEAA-A16F-4431-97F7-E3CA481D36F0}" srcOrd="1" destOrd="0" presId="urn:microsoft.com/office/officeart/2018/5/layout/IconCircleLabelList"/>
    <dgm:cxn modelId="{0128E78B-3C3C-40D0-A529-80F11FD92323}" type="presParOf" srcId="{2F7AB674-46AC-4E3B-9B9C-3BAC6F0108D5}" destId="{09B1E863-B7EF-4AB5-901A-B71EA1DAE074}" srcOrd="2" destOrd="0" presId="urn:microsoft.com/office/officeart/2018/5/layout/IconCircleLabelList"/>
    <dgm:cxn modelId="{F5469EB5-638B-4699-9F92-54DA81CAEFFA}" type="presParOf" srcId="{2F7AB674-46AC-4E3B-9B9C-3BAC6F0108D5}" destId="{75B241A1-BC2C-485B-992A-19D671F89FE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E596E20-AE0A-4F13-A667-B7F4E5B3C45A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F67C99E-C0A4-4585-967E-ECD2C3AC56CA}">
      <dgm:prSet/>
      <dgm:spPr/>
      <dgm:t>
        <a:bodyPr/>
        <a:lstStyle/>
        <a:p>
          <a:r>
            <a:rPr lang="cs-CZ"/>
            <a:t>Násilí od rodinného příslušníka </a:t>
          </a:r>
          <a:endParaRPr lang="en-US"/>
        </a:p>
      </dgm:t>
    </dgm:pt>
    <dgm:pt modelId="{8F2BFE68-7046-49C0-A72B-609200496805}" type="parTrans" cxnId="{5B9F784C-7C45-4939-A188-75BD19566F82}">
      <dgm:prSet/>
      <dgm:spPr/>
      <dgm:t>
        <a:bodyPr/>
        <a:lstStyle/>
        <a:p>
          <a:endParaRPr lang="en-US"/>
        </a:p>
      </dgm:t>
    </dgm:pt>
    <dgm:pt modelId="{F0447661-0BEC-40CF-A9FD-E0936C5C268E}" type="sibTrans" cxnId="{5B9F784C-7C45-4939-A188-75BD19566F82}">
      <dgm:prSet/>
      <dgm:spPr/>
      <dgm:t>
        <a:bodyPr/>
        <a:lstStyle/>
        <a:p>
          <a:endParaRPr lang="en-US"/>
        </a:p>
      </dgm:t>
    </dgm:pt>
    <dgm:pt modelId="{E3F6748A-AD0B-4FEB-8E84-3B7FC6F3ECF4}">
      <dgm:prSet/>
      <dgm:spPr/>
      <dgm:t>
        <a:bodyPr/>
        <a:lstStyle/>
        <a:p>
          <a:r>
            <a:rPr lang="cs-CZ"/>
            <a:t>Pečovatel / známý zneužívá peníze </a:t>
          </a:r>
          <a:endParaRPr lang="en-US"/>
        </a:p>
      </dgm:t>
    </dgm:pt>
    <dgm:pt modelId="{4648032D-1B34-4F1B-AC1F-76CFF2608AB9}" type="parTrans" cxnId="{95D23DBE-0961-4251-8155-58662C0B9525}">
      <dgm:prSet/>
      <dgm:spPr/>
      <dgm:t>
        <a:bodyPr/>
        <a:lstStyle/>
        <a:p>
          <a:endParaRPr lang="en-US"/>
        </a:p>
      </dgm:t>
    </dgm:pt>
    <dgm:pt modelId="{A2713E1A-DBD6-487C-8511-45D00CC95505}" type="sibTrans" cxnId="{95D23DBE-0961-4251-8155-58662C0B9525}">
      <dgm:prSet/>
      <dgm:spPr/>
      <dgm:t>
        <a:bodyPr/>
        <a:lstStyle/>
        <a:p>
          <a:endParaRPr lang="en-US"/>
        </a:p>
      </dgm:t>
    </dgm:pt>
    <dgm:pt modelId="{47702898-8578-4B01-ACC3-AA9569B04BC9}">
      <dgm:prSet/>
      <dgm:spPr/>
      <dgm:t>
        <a:bodyPr/>
        <a:lstStyle/>
        <a:p>
          <a:r>
            <a:rPr lang="cs-CZ"/>
            <a:t>Podvodník po telefonu („jsem váš vnuk…“) </a:t>
          </a:r>
          <a:endParaRPr lang="en-US"/>
        </a:p>
      </dgm:t>
    </dgm:pt>
    <dgm:pt modelId="{F56E9EE0-6EBA-460C-8DFB-1D86A9C9BAF2}" type="parTrans" cxnId="{18AB9497-8D8F-4EED-B9C7-E28898583EEC}">
      <dgm:prSet/>
      <dgm:spPr/>
      <dgm:t>
        <a:bodyPr/>
        <a:lstStyle/>
        <a:p>
          <a:endParaRPr lang="en-US"/>
        </a:p>
      </dgm:t>
    </dgm:pt>
    <dgm:pt modelId="{19F9E591-A990-4413-BBEF-782594E99CF5}" type="sibTrans" cxnId="{18AB9497-8D8F-4EED-B9C7-E28898583EEC}">
      <dgm:prSet/>
      <dgm:spPr/>
      <dgm:t>
        <a:bodyPr/>
        <a:lstStyle/>
        <a:p>
          <a:endParaRPr lang="en-US"/>
        </a:p>
      </dgm:t>
    </dgm:pt>
    <dgm:pt modelId="{78774AA2-10BE-4FD4-8209-8017D82CA208}">
      <dgm:prSet/>
      <dgm:spPr/>
      <dgm:t>
        <a:bodyPr/>
        <a:lstStyle/>
        <a:p>
          <a:r>
            <a:rPr lang="cs-CZ"/>
            <a:t>Nátlak na přepis bytu nebo plné moci </a:t>
          </a:r>
          <a:endParaRPr lang="en-US"/>
        </a:p>
      </dgm:t>
    </dgm:pt>
    <dgm:pt modelId="{E0567428-FA00-4844-9D57-5E5BB407FC9F}" type="parTrans" cxnId="{5A3E19DA-0225-4CBA-A077-5BA93A8C313C}">
      <dgm:prSet/>
      <dgm:spPr/>
      <dgm:t>
        <a:bodyPr/>
        <a:lstStyle/>
        <a:p>
          <a:endParaRPr lang="en-US"/>
        </a:p>
      </dgm:t>
    </dgm:pt>
    <dgm:pt modelId="{B5F52B23-AA95-45C3-A4AC-C226A4E6B7F2}" type="sibTrans" cxnId="{5A3E19DA-0225-4CBA-A077-5BA93A8C313C}">
      <dgm:prSet/>
      <dgm:spPr/>
      <dgm:t>
        <a:bodyPr/>
        <a:lstStyle/>
        <a:p>
          <a:endParaRPr lang="en-US"/>
        </a:p>
      </dgm:t>
    </dgm:pt>
    <dgm:pt modelId="{170C7804-7058-431E-ACBA-C637E80FEC60}" type="pres">
      <dgm:prSet presAssocID="{CE596E20-AE0A-4F13-A667-B7F4E5B3C45A}" presName="matrix" presStyleCnt="0">
        <dgm:presLayoutVars>
          <dgm:chMax val="1"/>
          <dgm:dir/>
          <dgm:resizeHandles val="exact"/>
        </dgm:presLayoutVars>
      </dgm:prSet>
      <dgm:spPr/>
    </dgm:pt>
    <dgm:pt modelId="{EB5D3D43-89D1-42A1-AE28-3D56D471F5A6}" type="pres">
      <dgm:prSet presAssocID="{CE596E20-AE0A-4F13-A667-B7F4E5B3C45A}" presName="diamond" presStyleLbl="bgShp" presStyleIdx="0" presStyleCnt="1"/>
      <dgm:spPr/>
    </dgm:pt>
    <dgm:pt modelId="{E4DA46F2-3494-48F7-B0AA-9179B2883E11}" type="pres">
      <dgm:prSet presAssocID="{CE596E20-AE0A-4F13-A667-B7F4E5B3C45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9AF21C6-43D1-425C-994A-400CFC8194DF}" type="pres">
      <dgm:prSet presAssocID="{CE596E20-AE0A-4F13-A667-B7F4E5B3C45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DEFEFB9-CE2B-42DB-B137-D5EA1EE7FF99}" type="pres">
      <dgm:prSet presAssocID="{CE596E20-AE0A-4F13-A667-B7F4E5B3C45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DA8ECE-C207-4318-9228-8ACDA5384BC3}" type="pres">
      <dgm:prSet presAssocID="{CE596E20-AE0A-4F13-A667-B7F4E5B3C45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48A532C-9D1B-40D7-B874-2A092DD6BCC6}" type="presOf" srcId="{E3F6748A-AD0B-4FEB-8E84-3B7FC6F3ECF4}" destId="{F9AF21C6-43D1-425C-994A-400CFC8194DF}" srcOrd="0" destOrd="0" presId="urn:microsoft.com/office/officeart/2005/8/layout/matrix3"/>
    <dgm:cxn modelId="{5A7E3868-9C60-42C4-86D5-27002B946616}" type="presOf" srcId="{47702898-8578-4B01-ACC3-AA9569B04BC9}" destId="{2DEFEFB9-CE2B-42DB-B137-D5EA1EE7FF99}" srcOrd="0" destOrd="0" presId="urn:microsoft.com/office/officeart/2005/8/layout/matrix3"/>
    <dgm:cxn modelId="{5B9F784C-7C45-4939-A188-75BD19566F82}" srcId="{CE596E20-AE0A-4F13-A667-B7F4E5B3C45A}" destId="{EF67C99E-C0A4-4585-967E-ECD2C3AC56CA}" srcOrd="0" destOrd="0" parTransId="{8F2BFE68-7046-49C0-A72B-609200496805}" sibTransId="{F0447661-0BEC-40CF-A9FD-E0936C5C268E}"/>
    <dgm:cxn modelId="{4AE1D972-503A-4E4B-8E60-4B0220D456BC}" type="presOf" srcId="{EF67C99E-C0A4-4585-967E-ECD2C3AC56CA}" destId="{E4DA46F2-3494-48F7-B0AA-9179B2883E11}" srcOrd="0" destOrd="0" presId="urn:microsoft.com/office/officeart/2005/8/layout/matrix3"/>
    <dgm:cxn modelId="{4187547D-9050-4114-8547-E1D3FB7B1E60}" type="presOf" srcId="{CE596E20-AE0A-4F13-A667-B7F4E5B3C45A}" destId="{170C7804-7058-431E-ACBA-C637E80FEC60}" srcOrd="0" destOrd="0" presId="urn:microsoft.com/office/officeart/2005/8/layout/matrix3"/>
    <dgm:cxn modelId="{3693DB8A-108B-430F-8FBA-2500911B5F6C}" type="presOf" srcId="{78774AA2-10BE-4FD4-8209-8017D82CA208}" destId="{91DA8ECE-C207-4318-9228-8ACDA5384BC3}" srcOrd="0" destOrd="0" presId="urn:microsoft.com/office/officeart/2005/8/layout/matrix3"/>
    <dgm:cxn modelId="{18AB9497-8D8F-4EED-B9C7-E28898583EEC}" srcId="{CE596E20-AE0A-4F13-A667-B7F4E5B3C45A}" destId="{47702898-8578-4B01-ACC3-AA9569B04BC9}" srcOrd="2" destOrd="0" parTransId="{F56E9EE0-6EBA-460C-8DFB-1D86A9C9BAF2}" sibTransId="{19F9E591-A990-4413-BBEF-782594E99CF5}"/>
    <dgm:cxn modelId="{95D23DBE-0961-4251-8155-58662C0B9525}" srcId="{CE596E20-AE0A-4F13-A667-B7F4E5B3C45A}" destId="{E3F6748A-AD0B-4FEB-8E84-3B7FC6F3ECF4}" srcOrd="1" destOrd="0" parTransId="{4648032D-1B34-4F1B-AC1F-76CFF2608AB9}" sibTransId="{A2713E1A-DBD6-487C-8511-45D00CC95505}"/>
    <dgm:cxn modelId="{5A3E19DA-0225-4CBA-A077-5BA93A8C313C}" srcId="{CE596E20-AE0A-4F13-A667-B7F4E5B3C45A}" destId="{78774AA2-10BE-4FD4-8209-8017D82CA208}" srcOrd="3" destOrd="0" parTransId="{E0567428-FA00-4844-9D57-5E5BB407FC9F}" sibTransId="{B5F52B23-AA95-45C3-A4AC-C226A4E6B7F2}"/>
    <dgm:cxn modelId="{6CB1E33F-45FD-44C1-9935-F8F2165236BC}" type="presParOf" srcId="{170C7804-7058-431E-ACBA-C637E80FEC60}" destId="{EB5D3D43-89D1-42A1-AE28-3D56D471F5A6}" srcOrd="0" destOrd="0" presId="urn:microsoft.com/office/officeart/2005/8/layout/matrix3"/>
    <dgm:cxn modelId="{4878BCE3-F003-4E91-A3C9-F3A010AB0434}" type="presParOf" srcId="{170C7804-7058-431E-ACBA-C637E80FEC60}" destId="{E4DA46F2-3494-48F7-B0AA-9179B2883E11}" srcOrd="1" destOrd="0" presId="urn:microsoft.com/office/officeart/2005/8/layout/matrix3"/>
    <dgm:cxn modelId="{72E2984D-F07F-46F9-93D3-D537921A37A5}" type="presParOf" srcId="{170C7804-7058-431E-ACBA-C637E80FEC60}" destId="{F9AF21C6-43D1-425C-994A-400CFC8194DF}" srcOrd="2" destOrd="0" presId="urn:microsoft.com/office/officeart/2005/8/layout/matrix3"/>
    <dgm:cxn modelId="{7399AA44-0DB3-4E54-823F-4C9DF7470647}" type="presParOf" srcId="{170C7804-7058-431E-ACBA-C637E80FEC60}" destId="{2DEFEFB9-CE2B-42DB-B137-D5EA1EE7FF99}" srcOrd="3" destOrd="0" presId="urn:microsoft.com/office/officeart/2005/8/layout/matrix3"/>
    <dgm:cxn modelId="{341DF217-56B3-4499-B182-DB37DCDA8BDA}" type="presParOf" srcId="{170C7804-7058-431E-ACBA-C637E80FEC60}" destId="{91DA8ECE-C207-4318-9228-8ACDA5384BC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93716CC-2618-4DA5-8CD6-3B7FE44177EB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DACFE5FA-21AA-4D75-A754-13DAE74525FF}">
      <dgm:prSet/>
      <dgm:spPr/>
      <dgm:t>
        <a:bodyPr/>
        <a:lstStyle/>
        <a:p>
          <a:r>
            <a:rPr lang="cs-CZ"/>
            <a:t>násilí v partnerském vztahu (obětí muž / obětí žena),</a:t>
          </a:r>
          <a:endParaRPr lang="en-US"/>
        </a:p>
      </dgm:t>
    </dgm:pt>
    <dgm:pt modelId="{6BE85942-E088-49AE-A75F-559FDE45D0E0}" type="parTrans" cxnId="{2856A87E-391B-4B1C-BDB6-77699521BCEC}">
      <dgm:prSet/>
      <dgm:spPr/>
      <dgm:t>
        <a:bodyPr/>
        <a:lstStyle/>
        <a:p>
          <a:endParaRPr lang="en-US"/>
        </a:p>
      </dgm:t>
    </dgm:pt>
    <dgm:pt modelId="{FC834908-33B2-47F9-ACBD-5C8CA57D011B}" type="sibTrans" cxnId="{2856A87E-391B-4B1C-BDB6-77699521BCEC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22442B4A-21BD-4BB5-8048-4617B3C03B4A}">
      <dgm:prSet/>
      <dgm:spPr/>
      <dgm:t>
        <a:bodyPr/>
        <a:lstStyle/>
        <a:p>
          <a:r>
            <a:rPr lang="cs-CZ"/>
            <a:t>mezigenerační násilí ze strany mladšího člena domácnosti,</a:t>
          </a:r>
          <a:endParaRPr lang="en-US"/>
        </a:p>
      </dgm:t>
    </dgm:pt>
    <dgm:pt modelId="{2503A254-8254-4A31-9D04-D4550BDF051B}" type="parTrans" cxnId="{07B5912C-E5BF-48A0-83A8-A6582AA27BE6}">
      <dgm:prSet/>
      <dgm:spPr/>
      <dgm:t>
        <a:bodyPr/>
        <a:lstStyle/>
        <a:p>
          <a:endParaRPr lang="en-US"/>
        </a:p>
      </dgm:t>
    </dgm:pt>
    <dgm:pt modelId="{A728C1A4-16F2-426E-851F-82DEA2CBE29C}" type="sibTrans" cxnId="{07B5912C-E5BF-48A0-83A8-A6582AA27BE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F205845-C68D-4068-811D-E9749B0AA253}">
      <dgm:prSet/>
      <dgm:spPr/>
      <dgm:t>
        <a:bodyPr/>
        <a:lstStyle/>
        <a:p>
          <a:r>
            <a:rPr lang="cs-CZ"/>
            <a:t>mezigenerační násilí ze strany staršího člena domácnosti.</a:t>
          </a:r>
          <a:endParaRPr lang="en-US"/>
        </a:p>
      </dgm:t>
    </dgm:pt>
    <dgm:pt modelId="{31F6DCD5-F2E5-4722-8404-1D0BE69D11A0}" type="parTrans" cxnId="{64B5BD93-4354-4915-B1DA-7110A17B75E2}">
      <dgm:prSet/>
      <dgm:spPr/>
      <dgm:t>
        <a:bodyPr/>
        <a:lstStyle/>
        <a:p>
          <a:endParaRPr lang="en-US"/>
        </a:p>
      </dgm:t>
    </dgm:pt>
    <dgm:pt modelId="{64CB0921-7783-4319-8E98-CBBF32BFFB0F}" type="sibTrans" cxnId="{64B5BD93-4354-4915-B1DA-7110A17B75E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A2E1AF7-74EE-4829-94E4-8CB53129F86C}" type="pres">
      <dgm:prSet presAssocID="{093716CC-2618-4DA5-8CD6-3B7FE44177EB}" presName="Name0" presStyleCnt="0">
        <dgm:presLayoutVars>
          <dgm:animLvl val="lvl"/>
          <dgm:resizeHandles val="exact"/>
        </dgm:presLayoutVars>
      </dgm:prSet>
      <dgm:spPr/>
    </dgm:pt>
    <dgm:pt modelId="{DD2A6C81-0054-45ED-BDFA-C38A9C0FF376}" type="pres">
      <dgm:prSet presAssocID="{DACFE5FA-21AA-4D75-A754-13DAE74525FF}" presName="compositeNode" presStyleCnt="0">
        <dgm:presLayoutVars>
          <dgm:bulletEnabled val="1"/>
        </dgm:presLayoutVars>
      </dgm:prSet>
      <dgm:spPr/>
    </dgm:pt>
    <dgm:pt modelId="{50F3BE72-7B4D-4E50-81EC-A6357474D729}" type="pres">
      <dgm:prSet presAssocID="{DACFE5FA-21AA-4D75-A754-13DAE74525FF}" presName="bgRect" presStyleLbl="bgAccFollowNode1" presStyleIdx="0" presStyleCnt="3"/>
      <dgm:spPr/>
    </dgm:pt>
    <dgm:pt modelId="{A5145632-CAA2-4A74-9834-49E32082D35C}" type="pres">
      <dgm:prSet presAssocID="{FC834908-33B2-47F9-ACBD-5C8CA57D011B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7E87A20D-5013-4743-B93B-C2D4AECA81D6}" type="pres">
      <dgm:prSet presAssocID="{DACFE5FA-21AA-4D75-A754-13DAE74525FF}" presName="bottomLine" presStyleLbl="alignNode1" presStyleIdx="1" presStyleCnt="6">
        <dgm:presLayoutVars/>
      </dgm:prSet>
      <dgm:spPr/>
    </dgm:pt>
    <dgm:pt modelId="{778BFDD5-275A-421A-B899-2C8C3D691F77}" type="pres">
      <dgm:prSet presAssocID="{DACFE5FA-21AA-4D75-A754-13DAE74525FF}" presName="nodeText" presStyleLbl="bgAccFollowNode1" presStyleIdx="0" presStyleCnt="3">
        <dgm:presLayoutVars>
          <dgm:bulletEnabled val="1"/>
        </dgm:presLayoutVars>
      </dgm:prSet>
      <dgm:spPr/>
    </dgm:pt>
    <dgm:pt modelId="{FCC11D1D-6246-4265-A4F4-06E66328AD59}" type="pres">
      <dgm:prSet presAssocID="{FC834908-33B2-47F9-ACBD-5C8CA57D011B}" presName="sibTrans" presStyleCnt="0"/>
      <dgm:spPr/>
    </dgm:pt>
    <dgm:pt modelId="{1878C7A3-AD67-4AD6-B939-D292DA5D4D3C}" type="pres">
      <dgm:prSet presAssocID="{22442B4A-21BD-4BB5-8048-4617B3C03B4A}" presName="compositeNode" presStyleCnt="0">
        <dgm:presLayoutVars>
          <dgm:bulletEnabled val="1"/>
        </dgm:presLayoutVars>
      </dgm:prSet>
      <dgm:spPr/>
    </dgm:pt>
    <dgm:pt modelId="{F8D37C96-E181-494D-8C47-D0675444DF0A}" type="pres">
      <dgm:prSet presAssocID="{22442B4A-21BD-4BB5-8048-4617B3C03B4A}" presName="bgRect" presStyleLbl="bgAccFollowNode1" presStyleIdx="1" presStyleCnt="3"/>
      <dgm:spPr/>
    </dgm:pt>
    <dgm:pt modelId="{F8DE6161-4393-4DE4-BE59-43EC0B1A20B2}" type="pres">
      <dgm:prSet presAssocID="{A728C1A4-16F2-426E-851F-82DEA2CBE29C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41A8DED6-74F2-47D0-9BA3-A151BAC19A0F}" type="pres">
      <dgm:prSet presAssocID="{22442B4A-21BD-4BB5-8048-4617B3C03B4A}" presName="bottomLine" presStyleLbl="alignNode1" presStyleIdx="3" presStyleCnt="6">
        <dgm:presLayoutVars/>
      </dgm:prSet>
      <dgm:spPr/>
    </dgm:pt>
    <dgm:pt modelId="{FD9F7249-5BF4-4D5F-86F9-78A646E9B19D}" type="pres">
      <dgm:prSet presAssocID="{22442B4A-21BD-4BB5-8048-4617B3C03B4A}" presName="nodeText" presStyleLbl="bgAccFollowNode1" presStyleIdx="1" presStyleCnt="3">
        <dgm:presLayoutVars>
          <dgm:bulletEnabled val="1"/>
        </dgm:presLayoutVars>
      </dgm:prSet>
      <dgm:spPr/>
    </dgm:pt>
    <dgm:pt modelId="{2FD00743-DC32-464F-A2BA-DB96EE95B324}" type="pres">
      <dgm:prSet presAssocID="{A728C1A4-16F2-426E-851F-82DEA2CBE29C}" presName="sibTrans" presStyleCnt="0"/>
      <dgm:spPr/>
    </dgm:pt>
    <dgm:pt modelId="{66E57C22-88D8-4E32-9E9A-73700A80A747}" type="pres">
      <dgm:prSet presAssocID="{4F205845-C68D-4068-811D-E9749B0AA253}" presName="compositeNode" presStyleCnt="0">
        <dgm:presLayoutVars>
          <dgm:bulletEnabled val="1"/>
        </dgm:presLayoutVars>
      </dgm:prSet>
      <dgm:spPr/>
    </dgm:pt>
    <dgm:pt modelId="{38B055BB-6235-4279-8BB9-C37892821D1C}" type="pres">
      <dgm:prSet presAssocID="{4F205845-C68D-4068-811D-E9749B0AA253}" presName="bgRect" presStyleLbl="bgAccFollowNode1" presStyleIdx="2" presStyleCnt="3"/>
      <dgm:spPr/>
    </dgm:pt>
    <dgm:pt modelId="{D9CC08AB-D304-49B8-A297-5E3962EDA895}" type="pres">
      <dgm:prSet presAssocID="{64CB0921-7783-4319-8E98-CBBF32BFFB0F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82E528A3-3E6C-4968-8B85-136EBDF47127}" type="pres">
      <dgm:prSet presAssocID="{4F205845-C68D-4068-811D-E9749B0AA253}" presName="bottomLine" presStyleLbl="alignNode1" presStyleIdx="5" presStyleCnt="6">
        <dgm:presLayoutVars/>
      </dgm:prSet>
      <dgm:spPr/>
    </dgm:pt>
    <dgm:pt modelId="{961F3148-AB7C-447A-A24D-ABD7202DB469}" type="pres">
      <dgm:prSet presAssocID="{4F205845-C68D-4068-811D-E9749B0AA253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07B5912C-E5BF-48A0-83A8-A6582AA27BE6}" srcId="{093716CC-2618-4DA5-8CD6-3B7FE44177EB}" destId="{22442B4A-21BD-4BB5-8048-4617B3C03B4A}" srcOrd="1" destOrd="0" parTransId="{2503A254-8254-4A31-9D04-D4550BDF051B}" sibTransId="{A728C1A4-16F2-426E-851F-82DEA2CBE29C}"/>
    <dgm:cxn modelId="{BDABB53F-6299-4145-99C2-171CB3DEDE35}" type="presOf" srcId="{DACFE5FA-21AA-4D75-A754-13DAE74525FF}" destId="{778BFDD5-275A-421A-B899-2C8C3D691F77}" srcOrd="1" destOrd="0" presId="urn:microsoft.com/office/officeart/2016/7/layout/BasicLinearProcessNumbered"/>
    <dgm:cxn modelId="{1E075342-F624-4241-B6A5-1569D52D9359}" type="presOf" srcId="{DACFE5FA-21AA-4D75-A754-13DAE74525FF}" destId="{50F3BE72-7B4D-4E50-81EC-A6357474D729}" srcOrd="0" destOrd="0" presId="urn:microsoft.com/office/officeart/2016/7/layout/BasicLinearProcessNumbered"/>
    <dgm:cxn modelId="{76B82B66-6FB1-4031-95D8-9088A6E20766}" type="presOf" srcId="{FC834908-33B2-47F9-ACBD-5C8CA57D011B}" destId="{A5145632-CAA2-4A74-9834-49E32082D35C}" srcOrd="0" destOrd="0" presId="urn:microsoft.com/office/officeart/2016/7/layout/BasicLinearProcessNumbered"/>
    <dgm:cxn modelId="{9F7CDA72-D8B9-4720-ADC0-7A7ADF7521CE}" type="presOf" srcId="{22442B4A-21BD-4BB5-8048-4617B3C03B4A}" destId="{FD9F7249-5BF4-4D5F-86F9-78A646E9B19D}" srcOrd="1" destOrd="0" presId="urn:microsoft.com/office/officeart/2016/7/layout/BasicLinearProcessNumbered"/>
    <dgm:cxn modelId="{37A0EE76-9560-416E-B29E-1A67871808DA}" type="presOf" srcId="{093716CC-2618-4DA5-8CD6-3B7FE44177EB}" destId="{9A2E1AF7-74EE-4829-94E4-8CB53129F86C}" srcOrd="0" destOrd="0" presId="urn:microsoft.com/office/officeart/2016/7/layout/BasicLinearProcessNumbered"/>
    <dgm:cxn modelId="{2856A87E-391B-4B1C-BDB6-77699521BCEC}" srcId="{093716CC-2618-4DA5-8CD6-3B7FE44177EB}" destId="{DACFE5FA-21AA-4D75-A754-13DAE74525FF}" srcOrd="0" destOrd="0" parTransId="{6BE85942-E088-49AE-A75F-559FDE45D0E0}" sibTransId="{FC834908-33B2-47F9-ACBD-5C8CA57D011B}"/>
    <dgm:cxn modelId="{64B5BD93-4354-4915-B1DA-7110A17B75E2}" srcId="{093716CC-2618-4DA5-8CD6-3B7FE44177EB}" destId="{4F205845-C68D-4068-811D-E9749B0AA253}" srcOrd="2" destOrd="0" parTransId="{31F6DCD5-F2E5-4722-8404-1D0BE69D11A0}" sibTransId="{64CB0921-7783-4319-8E98-CBBF32BFFB0F}"/>
    <dgm:cxn modelId="{E430A198-6A5E-4EC4-9EA6-6403F5BB882D}" type="presOf" srcId="{4F205845-C68D-4068-811D-E9749B0AA253}" destId="{961F3148-AB7C-447A-A24D-ABD7202DB469}" srcOrd="1" destOrd="0" presId="urn:microsoft.com/office/officeart/2016/7/layout/BasicLinearProcessNumbered"/>
    <dgm:cxn modelId="{EF1772A0-597B-4C78-963D-855928804DCA}" type="presOf" srcId="{4F205845-C68D-4068-811D-E9749B0AA253}" destId="{38B055BB-6235-4279-8BB9-C37892821D1C}" srcOrd="0" destOrd="0" presId="urn:microsoft.com/office/officeart/2016/7/layout/BasicLinearProcessNumbered"/>
    <dgm:cxn modelId="{008D67BB-C4C0-4B65-9850-DB16EB4F024F}" type="presOf" srcId="{64CB0921-7783-4319-8E98-CBBF32BFFB0F}" destId="{D9CC08AB-D304-49B8-A297-5E3962EDA895}" srcOrd="0" destOrd="0" presId="urn:microsoft.com/office/officeart/2016/7/layout/BasicLinearProcessNumbered"/>
    <dgm:cxn modelId="{EBE954C9-400A-470B-AF49-7C59F1344AB5}" type="presOf" srcId="{22442B4A-21BD-4BB5-8048-4617B3C03B4A}" destId="{F8D37C96-E181-494D-8C47-D0675444DF0A}" srcOrd="0" destOrd="0" presId="urn:microsoft.com/office/officeart/2016/7/layout/BasicLinearProcessNumbered"/>
    <dgm:cxn modelId="{E5AEE7CE-AD14-49A2-A9A9-65D2E4D99E4D}" type="presOf" srcId="{A728C1A4-16F2-426E-851F-82DEA2CBE29C}" destId="{F8DE6161-4393-4DE4-BE59-43EC0B1A20B2}" srcOrd="0" destOrd="0" presId="urn:microsoft.com/office/officeart/2016/7/layout/BasicLinearProcessNumbered"/>
    <dgm:cxn modelId="{7C7C4C5B-20EB-440F-9F82-490652747D79}" type="presParOf" srcId="{9A2E1AF7-74EE-4829-94E4-8CB53129F86C}" destId="{DD2A6C81-0054-45ED-BDFA-C38A9C0FF376}" srcOrd="0" destOrd="0" presId="urn:microsoft.com/office/officeart/2016/7/layout/BasicLinearProcessNumbered"/>
    <dgm:cxn modelId="{B8046610-03FB-43A6-8C35-A2CFF0E4BF7A}" type="presParOf" srcId="{DD2A6C81-0054-45ED-BDFA-C38A9C0FF376}" destId="{50F3BE72-7B4D-4E50-81EC-A6357474D729}" srcOrd="0" destOrd="0" presId="urn:microsoft.com/office/officeart/2016/7/layout/BasicLinearProcessNumbered"/>
    <dgm:cxn modelId="{EF3EC7D6-15B6-44F4-B456-64D6B18E3E23}" type="presParOf" srcId="{DD2A6C81-0054-45ED-BDFA-C38A9C0FF376}" destId="{A5145632-CAA2-4A74-9834-49E32082D35C}" srcOrd="1" destOrd="0" presId="urn:microsoft.com/office/officeart/2016/7/layout/BasicLinearProcessNumbered"/>
    <dgm:cxn modelId="{9B328FFC-0C86-4189-84F0-02A6E94967BD}" type="presParOf" srcId="{DD2A6C81-0054-45ED-BDFA-C38A9C0FF376}" destId="{7E87A20D-5013-4743-B93B-C2D4AECA81D6}" srcOrd="2" destOrd="0" presId="urn:microsoft.com/office/officeart/2016/7/layout/BasicLinearProcessNumbered"/>
    <dgm:cxn modelId="{EFC969CF-EFEC-49D1-9865-50F7695149C3}" type="presParOf" srcId="{DD2A6C81-0054-45ED-BDFA-C38A9C0FF376}" destId="{778BFDD5-275A-421A-B899-2C8C3D691F77}" srcOrd="3" destOrd="0" presId="urn:microsoft.com/office/officeart/2016/7/layout/BasicLinearProcessNumbered"/>
    <dgm:cxn modelId="{E2E88B0B-AA52-4A42-90A6-0EDCEAD868F8}" type="presParOf" srcId="{9A2E1AF7-74EE-4829-94E4-8CB53129F86C}" destId="{FCC11D1D-6246-4265-A4F4-06E66328AD59}" srcOrd="1" destOrd="0" presId="urn:microsoft.com/office/officeart/2016/7/layout/BasicLinearProcessNumbered"/>
    <dgm:cxn modelId="{5EE5060E-2CB3-461B-A00F-D24CBCB0EED0}" type="presParOf" srcId="{9A2E1AF7-74EE-4829-94E4-8CB53129F86C}" destId="{1878C7A3-AD67-4AD6-B939-D292DA5D4D3C}" srcOrd="2" destOrd="0" presId="urn:microsoft.com/office/officeart/2016/7/layout/BasicLinearProcessNumbered"/>
    <dgm:cxn modelId="{D4264069-FED2-4AA9-A2AB-CEF588A1FDFE}" type="presParOf" srcId="{1878C7A3-AD67-4AD6-B939-D292DA5D4D3C}" destId="{F8D37C96-E181-494D-8C47-D0675444DF0A}" srcOrd="0" destOrd="0" presId="urn:microsoft.com/office/officeart/2016/7/layout/BasicLinearProcessNumbered"/>
    <dgm:cxn modelId="{8F0DEF0D-3202-450C-B1D2-6D9277C1B1CD}" type="presParOf" srcId="{1878C7A3-AD67-4AD6-B939-D292DA5D4D3C}" destId="{F8DE6161-4393-4DE4-BE59-43EC0B1A20B2}" srcOrd="1" destOrd="0" presId="urn:microsoft.com/office/officeart/2016/7/layout/BasicLinearProcessNumbered"/>
    <dgm:cxn modelId="{B230D27C-ED7A-4997-875A-AA16205125AD}" type="presParOf" srcId="{1878C7A3-AD67-4AD6-B939-D292DA5D4D3C}" destId="{41A8DED6-74F2-47D0-9BA3-A151BAC19A0F}" srcOrd="2" destOrd="0" presId="urn:microsoft.com/office/officeart/2016/7/layout/BasicLinearProcessNumbered"/>
    <dgm:cxn modelId="{A4CE48AB-6D73-41B0-B473-3E7F16C3E369}" type="presParOf" srcId="{1878C7A3-AD67-4AD6-B939-D292DA5D4D3C}" destId="{FD9F7249-5BF4-4D5F-86F9-78A646E9B19D}" srcOrd="3" destOrd="0" presId="urn:microsoft.com/office/officeart/2016/7/layout/BasicLinearProcessNumbered"/>
    <dgm:cxn modelId="{38FAF4E7-01B3-44DC-A0FF-196260D4949D}" type="presParOf" srcId="{9A2E1AF7-74EE-4829-94E4-8CB53129F86C}" destId="{2FD00743-DC32-464F-A2BA-DB96EE95B324}" srcOrd="3" destOrd="0" presId="urn:microsoft.com/office/officeart/2016/7/layout/BasicLinearProcessNumbered"/>
    <dgm:cxn modelId="{465082CD-3E8F-4A96-BC28-B374E5A31180}" type="presParOf" srcId="{9A2E1AF7-74EE-4829-94E4-8CB53129F86C}" destId="{66E57C22-88D8-4E32-9E9A-73700A80A747}" srcOrd="4" destOrd="0" presId="urn:microsoft.com/office/officeart/2016/7/layout/BasicLinearProcessNumbered"/>
    <dgm:cxn modelId="{CC7DF548-CC7C-4B82-8E0C-14EBE68BD06B}" type="presParOf" srcId="{66E57C22-88D8-4E32-9E9A-73700A80A747}" destId="{38B055BB-6235-4279-8BB9-C37892821D1C}" srcOrd="0" destOrd="0" presId="urn:microsoft.com/office/officeart/2016/7/layout/BasicLinearProcessNumbered"/>
    <dgm:cxn modelId="{7FBD92C8-A5C1-4E1B-8E5F-F1A49E0FD9EB}" type="presParOf" srcId="{66E57C22-88D8-4E32-9E9A-73700A80A747}" destId="{D9CC08AB-D304-49B8-A297-5E3962EDA895}" srcOrd="1" destOrd="0" presId="urn:microsoft.com/office/officeart/2016/7/layout/BasicLinearProcessNumbered"/>
    <dgm:cxn modelId="{C234C921-C62F-4041-8D6D-9A371BA5689E}" type="presParOf" srcId="{66E57C22-88D8-4E32-9E9A-73700A80A747}" destId="{82E528A3-3E6C-4968-8B85-136EBDF47127}" srcOrd="2" destOrd="0" presId="urn:microsoft.com/office/officeart/2016/7/layout/BasicLinearProcessNumbered"/>
    <dgm:cxn modelId="{823EF710-5F70-407D-8A9E-76ADD4FACD28}" type="presParOf" srcId="{66E57C22-88D8-4E32-9E9A-73700A80A747}" destId="{961F3148-AB7C-447A-A24D-ABD7202DB469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6996B50-B74C-4F94-8571-0AE4A2E89794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68FE230-FE54-4D78-A5FF-54423DA2CBA5}">
      <dgm:prSet/>
      <dgm:spPr/>
      <dgm:t>
        <a:bodyPr/>
        <a:lstStyle/>
        <a:p>
          <a:r>
            <a:rPr lang="cs-CZ"/>
            <a:t>to, co se děje, není vina ohrožené osoby – za násilí je vinen ten, kdo jej páchá,</a:t>
          </a:r>
          <a:endParaRPr lang="en-US"/>
        </a:p>
      </dgm:t>
    </dgm:pt>
    <dgm:pt modelId="{1CCC07C3-EFA7-4EB9-A038-77640706CCDA}" type="parTrans" cxnId="{A729BCC5-1853-40AF-A297-0393AD2C0CB9}">
      <dgm:prSet/>
      <dgm:spPr/>
      <dgm:t>
        <a:bodyPr/>
        <a:lstStyle/>
        <a:p>
          <a:endParaRPr lang="en-US"/>
        </a:p>
      </dgm:t>
    </dgm:pt>
    <dgm:pt modelId="{8EC1A37A-253E-4EED-98DD-C699AF61FFA4}" type="sibTrans" cxnId="{A729BCC5-1853-40AF-A297-0393AD2C0CB9}">
      <dgm:prSet/>
      <dgm:spPr/>
      <dgm:t>
        <a:bodyPr/>
        <a:lstStyle/>
        <a:p>
          <a:endParaRPr lang="en-US"/>
        </a:p>
      </dgm:t>
    </dgm:pt>
    <dgm:pt modelId="{E589D230-E155-4C57-9D27-33D98F90E652}">
      <dgm:prSet/>
      <dgm:spPr/>
      <dgm:t>
        <a:bodyPr/>
        <a:lstStyle/>
        <a:p>
          <a:r>
            <a:rPr lang="cs-CZ"/>
            <a:t>násilí se samo nezastaví,</a:t>
          </a:r>
          <a:endParaRPr lang="en-US"/>
        </a:p>
      </dgm:t>
    </dgm:pt>
    <dgm:pt modelId="{B0989888-02D9-4465-8852-9B54C9553665}" type="parTrans" cxnId="{D859BB16-F2D1-4BF2-8658-CC48F1A74240}">
      <dgm:prSet/>
      <dgm:spPr/>
      <dgm:t>
        <a:bodyPr/>
        <a:lstStyle/>
        <a:p>
          <a:endParaRPr lang="en-US"/>
        </a:p>
      </dgm:t>
    </dgm:pt>
    <dgm:pt modelId="{B89F91EE-B615-43D4-89A0-50FAD3CE70BF}" type="sibTrans" cxnId="{D859BB16-F2D1-4BF2-8658-CC48F1A74240}">
      <dgm:prSet/>
      <dgm:spPr/>
      <dgm:t>
        <a:bodyPr/>
        <a:lstStyle/>
        <a:p>
          <a:endParaRPr lang="en-US"/>
        </a:p>
      </dgm:t>
    </dgm:pt>
    <dgm:pt modelId="{1D31884B-758A-4598-9D4A-3CAB42BF4268}">
      <dgm:prSet/>
      <dgm:spPr/>
      <dgm:t>
        <a:bodyPr/>
        <a:lstStyle/>
        <a:p>
          <a:r>
            <a:rPr lang="cs-CZ"/>
            <a:t>ohrožená osoba nemůže změnit násilné chování i přes svou snahu a ochotu mnohé obětovat,</a:t>
          </a:r>
          <a:endParaRPr lang="en-US"/>
        </a:p>
      </dgm:t>
    </dgm:pt>
    <dgm:pt modelId="{1F1AE636-27F2-4EED-9882-51FF7310796F}" type="parTrans" cxnId="{F7146621-D743-47DD-AB34-45860AF1AB32}">
      <dgm:prSet/>
      <dgm:spPr/>
      <dgm:t>
        <a:bodyPr/>
        <a:lstStyle/>
        <a:p>
          <a:endParaRPr lang="en-US"/>
        </a:p>
      </dgm:t>
    </dgm:pt>
    <dgm:pt modelId="{7E4C84DB-2374-4F64-B4F9-BBE45A09B7C0}" type="sibTrans" cxnId="{F7146621-D743-47DD-AB34-45860AF1AB32}">
      <dgm:prSet/>
      <dgm:spPr/>
      <dgm:t>
        <a:bodyPr/>
        <a:lstStyle/>
        <a:p>
          <a:endParaRPr lang="en-US"/>
        </a:p>
      </dgm:t>
    </dgm:pt>
    <dgm:pt modelId="{59DC292E-0EB0-4C78-B8E0-AE3766D9B113}">
      <dgm:prSet/>
      <dgm:spPr/>
      <dgm:t>
        <a:bodyPr/>
        <a:lstStyle/>
        <a:p>
          <a:r>
            <a:rPr lang="cs-CZ"/>
            <a:t>oběť se nemá za co stydět, vina je na straně násilné osoby,</a:t>
          </a:r>
          <a:endParaRPr lang="en-US"/>
        </a:p>
      </dgm:t>
    </dgm:pt>
    <dgm:pt modelId="{C95AC7DF-6797-4744-AE9D-F12D26719760}" type="parTrans" cxnId="{2BFE7827-B820-4628-A09C-4358E5443CEF}">
      <dgm:prSet/>
      <dgm:spPr/>
      <dgm:t>
        <a:bodyPr/>
        <a:lstStyle/>
        <a:p>
          <a:endParaRPr lang="en-US"/>
        </a:p>
      </dgm:t>
    </dgm:pt>
    <dgm:pt modelId="{3C85CCE7-992A-4F75-BD93-1969AF628051}" type="sibTrans" cxnId="{2BFE7827-B820-4628-A09C-4358E5443CEF}">
      <dgm:prSet/>
      <dgm:spPr/>
      <dgm:t>
        <a:bodyPr/>
        <a:lstStyle/>
        <a:p>
          <a:endParaRPr lang="en-US"/>
        </a:p>
      </dgm:t>
    </dgm:pt>
    <dgm:pt modelId="{F43437B0-1AA3-4768-BEA6-4EE7614E9107}">
      <dgm:prSet/>
      <dgm:spPr/>
      <dgm:t>
        <a:bodyPr/>
        <a:lstStyle/>
        <a:p>
          <a:r>
            <a:rPr lang="cs-CZ"/>
            <a:t>nepomůže nechávat si své pocity pro sebe.</a:t>
          </a:r>
          <a:endParaRPr lang="en-US"/>
        </a:p>
      </dgm:t>
    </dgm:pt>
    <dgm:pt modelId="{33DFB3C3-63FC-4A1E-9A2E-71A4536CFAE4}" type="parTrans" cxnId="{87AACF64-9B58-4F16-936A-0E52200992F0}">
      <dgm:prSet/>
      <dgm:spPr/>
      <dgm:t>
        <a:bodyPr/>
        <a:lstStyle/>
        <a:p>
          <a:endParaRPr lang="en-US"/>
        </a:p>
      </dgm:t>
    </dgm:pt>
    <dgm:pt modelId="{3AF77061-A132-4FB4-8944-6D662CB195E7}" type="sibTrans" cxnId="{87AACF64-9B58-4F16-936A-0E52200992F0}">
      <dgm:prSet/>
      <dgm:spPr/>
      <dgm:t>
        <a:bodyPr/>
        <a:lstStyle/>
        <a:p>
          <a:endParaRPr lang="en-US"/>
        </a:p>
      </dgm:t>
    </dgm:pt>
    <dgm:pt modelId="{AC821F48-F500-4184-8C85-DD5F0A5465B2}" type="pres">
      <dgm:prSet presAssocID="{D6996B50-B74C-4F94-8571-0AE4A2E89794}" presName="outerComposite" presStyleCnt="0">
        <dgm:presLayoutVars>
          <dgm:chMax val="5"/>
          <dgm:dir/>
          <dgm:resizeHandles val="exact"/>
        </dgm:presLayoutVars>
      </dgm:prSet>
      <dgm:spPr/>
    </dgm:pt>
    <dgm:pt modelId="{C757B35C-00A3-4AC8-AB70-34DB3B738100}" type="pres">
      <dgm:prSet presAssocID="{D6996B50-B74C-4F94-8571-0AE4A2E89794}" presName="dummyMaxCanvas" presStyleCnt="0">
        <dgm:presLayoutVars/>
      </dgm:prSet>
      <dgm:spPr/>
    </dgm:pt>
    <dgm:pt modelId="{856B52DA-306C-4CDB-AC3B-CFCB76B9C130}" type="pres">
      <dgm:prSet presAssocID="{D6996B50-B74C-4F94-8571-0AE4A2E89794}" presName="FiveNodes_1" presStyleLbl="node1" presStyleIdx="0" presStyleCnt="5">
        <dgm:presLayoutVars>
          <dgm:bulletEnabled val="1"/>
        </dgm:presLayoutVars>
      </dgm:prSet>
      <dgm:spPr/>
    </dgm:pt>
    <dgm:pt modelId="{8FC85D56-859E-44FF-9BAE-B91F8FA5C238}" type="pres">
      <dgm:prSet presAssocID="{D6996B50-B74C-4F94-8571-0AE4A2E89794}" presName="FiveNodes_2" presStyleLbl="node1" presStyleIdx="1" presStyleCnt="5">
        <dgm:presLayoutVars>
          <dgm:bulletEnabled val="1"/>
        </dgm:presLayoutVars>
      </dgm:prSet>
      <dgm:spPr/>
    </dgm:pt>
    <dgm:pt modelId="{A11BCC88-20A7-4FF4-AD20-71CE95E9E33E}" type="pres">
      <dgm:prSet presAssocID="{D6996B50-B74C-4F94-8571-0AE4A2E89794}" presName="FiveNodes_3" presStyleLbl="node1" presStyleIdx="2" presStyleCnt="5">
        <dgm:presLayoutVars>
          <dgm:bulletEnabled val="1"/>
        </dgm:presLayoutVars>
      </dgm:prSet>
      <dgm:spPr/>
    </dgm:pt>
    <dgm:pt modelId="{79C4BFAF-5BDA-4578-A0D8-C6374306F945}" type="pres">
      <dgm:prSet presAssocID="{D6996B50-B74C-4F94-8571-0AE4A2E89794}" presName="FiveNodes_4" presStyleLbl="node1" presStyleIdx="3" presStyleCnt="5">
        <dgm:presLayoutVars>
          <dgm:bulletEnabled val="1"/>
        </dgm:presLayoutVars>
      </dgm:prSet>
      <dgm:spPr/>
    </dgm:pt>
    <dgm:pt modelId="{62DDF23E-0F1D-44E5-A33F-0309A7FCCCF5}" type="pres">
      <dgm:prSet presAssocID="{D6996B50-B74C-4F94-8571-0AE4A2E89794}" presName="FiveNodes_5" presStyleLbl="node1" presStyleIdx="4" presStyleCnt="5">
        <dgm:presLayoutVars>
          <dgm:bulletEnabled val="1"/>
        </dgm:presLayoutVars>
      </dgm:prSet>
      <dgm:spPr/>
    </dgm:pt>
    <dgm:pt modelId="{F696C222-3E5A-4659-B2A0-8235E91B6112}" type="pres">
      <dgm:prSet presAssocID="{D6996B50-B74C-4F94-8571-0AE4A2E89794}" presName="FiveConn_1-2" presStyleLbl="fgAccFollowNode1" presStyleIdx="0" presStyleCnt="4">
        <dgm:presLayoutVars>
          <dgm:bulletEnabled val="1"/>
        </dgm:presLayoutVars>
      </dgm:prSet>
      <dgm:spPr/>
    </dgm:pt>
    <dgm:pt modelId="{93FD86EA-398E-4D68-BFBE-180C70B37740}" type="pres">
      <dgm:prSet presAssocID="{D6996B50-B74C-4F94-8571-0AE4A2E89794}" presName="FiveConn_2-3" presStyleLbl="fgAccFollowNode1" presStyleIdx="1" presStyleCnt="4">
        <dgm:presLayoutVars>
          <dgm:bulletEnabled val="1"/>
        </dgm:presLayoutVars>
      </dgm:prSet>
      <dgm:spPr/>
    </dgm:pt>
    <dgm:pt modelId="{9E394690-6FE5-44D9-90E7-291431A9DB79}" type="pres">
      <dgm:prSet presAssocID="{D6996B50-B74C-4F94-8571-0AE4A2E89794}" presName="FiveConn_3-4" presStyleLbl="fgAccFollowNode1" presStyleIdx="2" presStyleCnt="4">
        <dgm:presLayoutVars>
          <dgm:bulletEnabled val="1"/>
        </dgm:presLayoutVars>
      </dgm:prSet>
      <dgm:spPr/>
    </dgm:pt>
    <dgm:pt modelId="{42B96D98-8C28-4B0F-BFC8-2D313F605C08}" type="pres">
      <dgm:prSet presAssocID="{D6996B50-B74C-4F94-8571-0AE4A2E89794}" presName="FiveConn_4-5" presStyleLbl="fgAccFollowNode1" presStyleIdx="3" presStyleCnt="4">
        <dgm:presLayoutVars>
          <dgm:bulletEnabled val="1"/>
        </dgm:presLayoutVars>
      </dgm:prSet>
      <dgm:spPr/>
    </dgm:pt>
    <dgm:pt modelId="{9800B07E-AD32-4F81-A59D-90A5770DE2A7}" type="pres">
      <dgm:prSet presAssocID="{D6996B50-B74C-4F94-8571-0AE4A2E89794}" presName="FiveNodes_1_text" presStyleLbl="node1" presStyleIdx="4" presStyleCnt="5">
        <dgm:presLayoutVars>
          <dgm:bulletEnabled val="1"/>
        </dgm:presLayoutVars>
      </dgm:prSet>
      <dgm:spPr/>
    </dgm:pt>
    <dgm:pt modelId="{EF2B3627-916E-449E-9EA6-B71905D5EA33}" type="pres">
      <dgm:prSet presAssocID="{D6996B50-B74C-4F94-8571-0AE4A2E89794}" presName="FiveNodes_2_text" presStyleLbl="node1" presStyleIdx="4" presStyleCnt="5">
        <dgm:presLayoutVars>
          <dgm:bulletEnabled val="1"/>
        </dgm:presLayoutVars>
      </dgm:prSet>
      <dgm:spPr/>
    </dgm:pt>
    <dgm:pt modelId="{1EF67C62-496A-4502-81C1-6D407B9DAC61}" type="pres">
      <dgm:prSet presAssocID="{D6996B50-B74C-4F94-8571-0AE4A2E89794}" presName="FiveNodes_3_text" presStyleLbl="node1" presStyleIdx="4" presStyleCnt="5">
        <dgm:presLayoutVars>
          <dgm:bulletEnabled val="1"/>
        </dgm:presLayoutVars>
      </dgm:prSet>
      <dgm:spPr/>
    </dgm:pt>
    <dgm:pt modelId="{514C9D61-BA05-45A6-B4C5-5855743F3F42}" type="pres">
      <dgm:prSet presAssocID="{D6996B50-B74C-4F94-8571-0AE4A2E89794}" presName="FiveNodes_4_text" presStyleLbl="node1" presStyleIdx="4" presStyleCnt="5">
        <dgm:presLayoutVars>
          <dgm:bulletEnabled val="1"/>
        </dgm:presLayoutVars>
      </dgm:prSet>
      <dgm:spPr/>
    </dgm:pt>
    <dgm:pt modelId="{AEA15240-9D6C-4D9F-9B76-660C0B1CF29F}" type="pres">
      <dgm:prSet presAssocID="{D6996B50-B74C-4F94-8571-0AE4A2E89794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4F51101-34B0-486E-9104-91BBD0A9458C}" type="presOf" srcId="{1D31884B-758A-4598-9D4A-3CAB42BF4268}" destId="{A11BCC88-20A7-4FF4-AD20-71CE95E9E33E}" srcOrd="0" destOrd="0" presId="urn:microsoft.com/office/officeart/2005/8/layout/vProcess5"/>
    <dgm:cxn modelId="{7E2ECE04-2A41-4C7D-8CC1-A81B54D04212}" type="presOf" srcId="{B89F91EE-B615-43D4-89A0-50FAD3CE70BF}" destId="{93FD86EA-398E-4D68-BFBE-180C70B37740}" srcOrd="0" destOrd="0" presId="urn:microsoft.com/office/officeart/2005/8/layout/vProcess5"/>
    <dgm:cxn modelId="{A3BCA214-033D-4CA6-8547-1341E3A07CED}" type="presOf" srcId="{E589D230-E155-4C57-9D27-33D98F90E652}" destId="{EF2B3627-916E-449E-9EA6-B71905D5EA33}" srcOrd="1" destOrd="0" presId="urn:microsoft.com/office/officeart/2005/8/layout/vProcess5"/>
    <dgm:cxn modelId="{D859BB16-F2D1-4BF2-8658-CC48F1A74240}" srcId="{D6996B50-B74C-4F94-8571-0AE4A2E89794}" destId="{E589D230-E155-4C57-9D27-33D98F90E652}" srcOrd="1" destOrd="0" parTransId="{B0989888-02D9-4465-8852-9B54C9553665}" sibTransId="{B89F91EE-B615-43D4-89A0-50FAD3CE70BF}"/>
    <dgm:cxn modelId="{3E682A1A-97EA-4734-8233-58C7B732971D}" type="presOf" srcId="{C68FE230-FE54-4D78-A5FF-54423DA2CBA5}" destId="{856B52DA-306C-4CDB-AC3B-CFCB76B9C130}" srcOrd="0" destOrd="0" presId="urn:microsoft.com/office/officeart/2005/8/layout/vProcess5"/>
    <dgm:cxn modelId="{F7146621-D743-47DD-AB34-45860AF1AB32}" srcId="{D6996B50-B74C-4F94-8571-0AE4A2E89794}" destId="{1D31884B-758A-4598-9D4A-3CAB42BF4268}" srcOrd="2" destOrd="0" parTransId="{1F1AE636-27F2-4EED-9882-51FF7310796F}" sibTransId="{7E4C84DB-2374-4F64-B4F9-BBE45A09B7C0}"/>
    <dgm:cxn modelId="{967FE625-2008-4B3A-B97C-E7E3A3254D6C}" type="presOf" srcId="{E589D230-E155-4C57-9D27-33D98F90E652}" destId="{8FC85D56-859E-44FF-9BAE-B91F8FA5C238}" srcOrd="0" destOrd="0" presId="urn:microsoft.com/office/officeart/2005/8/layout/vProcess5"/>
    <dgm:cxn modelId="{2BFE7827-B820-4628-A09C-4358E5443CEF}" srcId="{D6996B50-B74C-4F94-8571-0AE4A2E89794}" destId="{59DC292E-0EB0-4C78-B8E0-AE3766D9B113}" srcOrd="3" destOrd="0" parTransId="{C95AC7DF-6797-4744-AE9D-F12D26719760}" sibTransId="{3C85CCE7-992A-4F75-BD93-1969AF628051}"/>
    <dgm:cxn modelId="{87AACF64-9B58-4F16-936A-0E52200992F0}" srcId="{D6996B50-B74C-4F94-8571-0AE4A2E89794}" destId="{F43437B0-1AA3-4768-BEA6-4EE7614E9107}" srcOrd="4" destOrd="0" parTransId="{33DFB3C3-63FC-4A1E-9A2E-71A4536CFAE4}" sibTransId="{3AF77061-A132-4FB4-8944-6D662CB195E7}"/>
    <dgm:cxn modelId="{1E22D065-C09E-446E-A073-03B9EA08060B}" type="presOf" srcId="{1D31884B-758A-4598-9D4A-3CAB42BF4268}" destId="{1EF67C62-496A-4502-81C1-6D407B9DAC61}" srcOrd="1" destOrd="0" presId="urn:microsoft.com/office/officeart/2005/8/layout/vProcess5"/>
    <dgm:cxn modelId="{764B4354-F82C-4DE4-8323-CFC21DE72CA2}" type="presOf" srcId="{8EC1A37A-253E-4EED-98DD-C699AF61FFA4}" destId="{F696C222-3E5A-4659-B2A0-8235E91B6112}" srcOrd="0" destOrd="0" presId="urn:microsoft.com/office/officeart/2005/8/layout/vProcess5"/>
    <dgm:cxn modelId="{ADACED8A-D9BE-44EC-857C-95BCCD858034}" type="presOf" srcId="{59DC292E-0EB0-4C78-B8E0-AE3766D9B113}" destId="{79C4BFAF-5BDA-4578-A0D8-C6374306F945}" srcOrd="0" destOrd="0" presId="urn:microsoft.com/office/officeart/2005/8/layout/vProcess5"/>
    <dgm:cxn modelId="{CF182B98-C65A-460F-98D5-7097127BDBA8}" type="presOf" srcId="{D6996B50-B74C-4F94-8571-0AE4A2E89794}" destId="{AC821F48-F500-4184-8C85-DD5F0A5465B2}" srcOrd="0" destOrd="0" presId="urn:microsoft.com/office/officeart/2005/8/layout/vProcess5"/>
    <dgm:cxn modelId="{32D56BC0-255F-45E0-AFBD-5F55918EAABD}" type="presOf" srcId="{C68FE230-FE54-4D78-A5FF-54423DA2CBA5}" destId="{9800B07E-AD32-4F81-A59D-90A5770DE2A7}" srcOrd="1" destOrd="0" presId="urn:microsoft.com/office/officeart/2005/8/layout/vProcess5"/>
    <dgm:cxn modelId="{A729BCC5-1853-40AF-A297-0393AD2C0CB9}" srcId="{D6996B50-B74C-4F94-8571-0AE4A2E89794}" destId="{C68FE230-FE54-4D78-A5FF-54423DA2CBA5}" srcOrd="0" destOrd="0" parTransId="{1CCC07C3-EFA7-4EB9-A038-77640706CCDA}" sibTransId="{8EC1A37A-253E-4EED-98DD-C699AF61FFA4}"/>
    <dgm:cxn modelId="{8BBBEBCB-A11A-4DCD-9B11-B00F35EAD405}" type="presOf" srcId="{7E4C84DB-2374-4F64-B4F9-BBE45A09B7C0}" destId="{9E394690-6FE5-44D9-90E7-291431A9DB79}" srcOrd="0" destOrd="0" presId="urn:microsoft.com/office/officeart/2005/8/layout/vProcess5"/>
    <dgm:cxn modelId="{F0C515D3-B9F8-4120-92F5-ECAC73B6BE83}" type="presOf" srcId="{59DC292E-0EB0-4C78-B8E0-AE3766D9B113}" destId="{514C9D61-BA05-45A6-B4C5-5855743F3F42}" srcOrd="1" destOrd="0" presId="urn:microsoft.com/office/officeart/2005/8/layout/vProcess5"/>
    <dgm:cxn modelId="{95CF3BD7-E85A-4312-A134-22EECFD3D776}" type="presOf" srcId="{3C85CCE7-992A-4F75-BD93-1969AF628051}" destId="{42B96D98-8C28-4B0F-BFC8-2D313F605C08}" srcOrd="0" destOrd="0" presId="urn:microsoft.com/office/officeart/2005/8/layout/vProcess5"/>
    <dgm:cxn modelId="{DFBECFE0-2211-4583-9B85-55892215AF83}" type="presOf" srcId="{F43437B0-1AA3-4768-BEA6-4EE7614E9107}" destId="{62DDF23E-0F1D-44E5-A33F-0309A7FCCCF5}" srcOrd="0" destOrd="0" presId="urn:microsoft.com/office/officeart/2005/8/layout/vProcess5"/>
    <dgm:cxn modelId="{6B92B1F7-2B19-443A-AEBB-9C04E27947E6}" type="presOf" srcId="{F43437B0-1AA3-4768-BEA6-4EE7614E9107}" destId="{AEA15240-9D6C-4D9F-9B76-660C0B1CF29F}" srcOrd="1" destOrd="0" presId="urn:microsoft.com/office/officeart/2005/8/layout/vProcess5"/>
    <dgm:cxn modelId="{49019B95-B6DA-45DF-830F-DEC7B606347B}" type="presParOf" srcId="{AC821F48-F500-4184-8C85-DD5F0A5465B2}" destId="{C757B35C-00A3-4AC8-AB70-34DB3B738100}" srcOrd="0" destOrd="0" presId="urn:microsoft.com/office/officeart/2005/8/layout/vProcess5"/>
    <dgm:cxn modelId="{1C62E58A-EB6D-43F3-8880-D88DF10530E5}" type="presParOf" srcId="{AC821F48-F500-4184-8C85-DD5F0A5465B2}" destId="{856B52DA-306C-4CDB-AC3B-CFCB76B9C130}" srcOrd="1" destOrd="0" presId="urn:microsoft.com/office/officeart/2005/8/layout/vProcess5"/>
    <dgm:cxn modelId="{718B2510-B370-4960-B387-C4C52A8F2C6B}" type="presParOf" srcId="{AC821F48-F500-4184-8C85-DD5F0A5465B2}" destId="{8FC85D56-859E-44FF-9BAE-B91F8FA5C238}" srcOrd="2" destOrd="0" presId="urn:microsoft.com/office/officeart/2005/8/layout/vProcess5"/>
    <dgm:cxn modelId="{AA3C37DD-B956-4916-A3CA-E63B89F0A732}" type="presParOf" srcId="{AC821F48-F500-4184-8C85-DD5F0A5465B2}" destId="{A11BCC88-20A7-4FF4-AD20-71CE95E9E33E}" srcOrd="3" destOrd="0" presId="urn:microsoft.com/office/officeart/2005/8/layout/vProcess5"/>
    <dgm:cxn modelId="{FF1D5AFE-F114-4198-9D8C-0F18C816CD33}" type="presParOf" srcId="{AC821F48-F500-4184-8C85-DD5F0A5465B2}" destId="{79C4BFAF-5BDA-4578-A0D8-C6374306F945}" srcOrd="4" destOrd="0" presId="urn:microsoft.com/office/officeart/2005/8/layout/vProcess5"/>
    <dgm:cxn modelId="{F50A5734-C5ED-459A-B77E-D81F59F93709}" type="presParOf" srcId="{AC821F48-F500-4184-8C85-DD5F0A5465B2}" destId="{62DDF23E-0F1D-44E5-A33F-0309A7FCCCF5}" srcOrd="5" destOrd="0" presId="urn:microsoft.com/office/officeart/2005/8/layout/vProcess5"/>
    <dgm:cxn modelId="{C169F674-2C34-4AED-A760-212D83BE5C50}" type="presParOf" srcId="{AC821F48-F500-4184-8C85-DD5F0A5465B2}" destId="{F696C222-3E5A-4659-B2A0-8235E91B6112}" srcOrd="6" destOrd="0" presId="urn:microsoft.com/office/officeart/2005/8/layout/vProcess5"/>
    <dgm:cxn modelId="{416D6B35-1519-41BE-AA52-E30E7C2A0997}" type="presParOf" srcId="{AC821F48-F500-4184-8C85-DD5F0A5465B2}" destId="{93FD86EA-398E-4D68-BFBE-180C70B37740}" srcOrd="7" destOrd="0" presId="urn:microsoft.com/office/officeart/2005/8/layout/vProcess5"/>
    <dgm:cxn modelId="{7ABAF0CE-1853-4E8F-B18B-DF8D67E819F3}" type="presParOf" srcId="{AC821F48-F500-4184-8C85-DD5F0A5465B2}" destId="{9E394690-6FE5-44D9-90E7-291431A9DB79}" srcOrd="8" destOrd="0" presId="urn:microsoft.com/office/officeart/2005/8/layout/vProcess5"/>
    <dgm:cxn modelId="{8A8DEFE4-F43D-462F-9130-3957745AB460}" type="presParOf" srcId="{AC821F48-F500-4184-8C85-DD5F0A5465B2}" destId="{42B96D98-8C28-4B0F-BFC8-2D313F605C08}" srcOrd="9" destOrd="0" presId="urn:microsoft.com/office/officeart/2005/8/layout/vProcess5"/>
    <dgm:cxn modelId="{90637730-B218-4707-AD4A-5C2330D1A547}" type="presParOf" srcId="{AC821F48-F500-4184-8C85-DD5F0A5465B2}" destId="{9800B07E-AD32-4F81-A59D-90A5770DE2A7}" srcOrd="10" destOrd="0" presId="urn:microsoft.com/office/officeart/2005/8/layout/vProcess5"/>
    <dgm:cxn modelId="{94DE1FB3-489E-4481-B951-2683CC4D4E8B}" type="presParOf" srcId="{AC821F48-F500-4184-8C85-DD5F0A5465B2}" destId="{EF2B3627-916E-449E-9EA6-B71905D5EA33}" srcOrd="11" destOrd="0" presId="urn:microsoft.com/office/officeart/2005/8/layout/vProcess5"/>
    <dgm:cxn modelId="{6E3E26F8-1D9A-4517-8AF9-20E12360EDA9}" type="presParOf" srcId="{AC821F48-F500-4184-8C85-DD5F0A5465B2}" destId="{1EF67C62-496A-4502-81C1-6D407B9DAC61}" srcOrd="12" destOrd="0" presId="urn:microsoft.com/office/officeart/2005/8/layout/vProcess5"/>
    <dgm:cxn modelId="{55D00D1D-4958-4AF7-9A23-42AD183EEB1B}" type="presParOf" srcId="{AC821F48-F500-4184-8C85-DD5F0A5465B2}" destId="{514C9D61-BA05-45A6-B4C5-5855743F3F42}" srcOrd="13" destOrd="0" presId="urn:microsoft.com/office/officeart/2005/8/layout/vProcess5"/>
    <dgm:cxn modelId="{B61CB453-5542-4BD2-9917-E82CD8FAF150}" type="presParOf" srcId="{AC821F48-F500-4184-8C85-DD5F0A5465B2}" destId="{AEA15240-9D6C-4D9F-9B76-660C0B1CF29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8BE756D-2E40-4B25-99C1-7B2C0C6BA48B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0041506-D7C0-4417-A6B4-3D0346D68E28}">
      <dgm:prSet/>
      <dgm:spPr/>
      <dgm:t>
        <a:bodyPr/>
        <a:lstStyle/>
        <a:p>
          <a:r>
            <a:rPr lang="cs-CZ"/>
            <a:t>předpoklad dostupných finančních prostředků </a:t>
          </a:r>
          <a:endParaRPr lang="en-US"/>
        </a:p>
      </dgm:t>
    </dgm:pt>
    <dgm:pt modelId="{79141E21-C41E-45EF-A620-592ADDC39166}" type="parTrans" cxnId="{081BF652-5462-45C4-A4A9-2B73614CDF1C}">
      <dgm:prSet/>
      <dgm:spPr/>
      <dgm:t>
        <a:bodyPr/>
        <a:lstStyle/>
        <a:p>
          <a:endParaRPr lang="en-US"/>
        </a:p>
      </dgm:t>
    </dgm:pt>
    <dgm:pt modelId="{B3B86DC3-8045-4274-95EC-D8A8207DC9B5}" type="sibTrans" cxnId="{081BF652-5462-45C4-A4A9-2B73614CDF1C}">
      <dgm:prSet/>
      <dgm:spPr/>
      <dgm:t>
        <a:bodyPr/>
        <a:lstStyle/>
        <a:p>
          <a:endParaRPr lang="en-US"/>
        </a:p>
      </dgm:t>
    </dgm:pt>
    <dgm:pt modelId="{5E2AB062-F2C7-427C-A0CF-B6E98851ABAF}">
      <dgm:prSet/>
      <dgm:spPr/>
      <dgm:t>
        <a:bodyPr/>
        <a:lstStyle/>
        <a:p>
          <a:r>
            <a:rPr lang="cs-CZ"/>
            <a:t>důvěřivost nebo ochota pomoci </a:t>
          </a:r>
          <a:endParaRPr lang="en-US"/>
        </a:p>
      </dgm:t>
    </dgm:pt>
    <dgm:pt modelId="{F3AE4FC5-DD60-49A8-81C6-5E5AD898676A}" type="parTrans" cxnId="{E63E49C7-2FE5-4769-BE8B-23A5A5A0281F}">
      <dgm:prSet/>
      <dgm:spPr/>
      <dgm:t>
        <a:bodyPr/>
        <a:lstStyle/>
        <a:p>
          <a:endParaRPr lang="en-US"/>
        </a:p>
      </dgm:t>
    </dgm:pt>
    <dgm:pt modelId="{0A0E92CB-A338-4339-A2BF-80049199FAA1}" type="sibTrans" cxnId="{E63E49C7-2FE5-4769-BE8B-23A5A5A0281F}">
      <dgm:prSet/>
      <dgm:spPr/>
      <dgm:t>
        <a:bodyPr/>
        <a:lstStyle/>
        <a:p>
          <a:endParaRPr lang="en-US"/>
        </a:p>
      </dgm:t>
    </dgm:pt>
    <dgm:pt modelId="{C7237DC5-910D-47BD-8E5C-234C58D5C631}">
      <dgm:prSet/>
      <dgm:spPr/>
      <dgm:t>
        <a:bodyPr/>
        <a:lstStyle/>
        <a:p>
          <a:r>
            <a:rPr lang="cs-CZ"/>
            <a:t>osamělost a potřeba sociálního kontaktu </a:t>
          </a:r>
          <a:endParaRPr lang="en-US"/>
        </a:p>
      </dgm:t>
    </dgm:pt>
    <dgm:pt modelId="{5225FE39-1AC9-4DCC-AE58-25A085E3D66E}" type="parTrans" cxnId="{37719639-1D7A-4048-87E7-A7A4FC666F64}">
      <dgm:prSet/>
      <dgm:spPr/>
      <dgm:t>
        <a:bodyPr/>
        <a:lstStyle/>
        <a:p>
          <a:endParaRPr lang="en-US"/>
        </a:p>
      </dgm:t>
    </dgm:pt>
    <dgm:pt modelId="{B088292F-87AB-4974-A1AE-6C81048F537D}" type="sibTrans" cxnId="{37719639-1D7A-4048-87E7-A7A4FC666F64}">
      <dgm:prSet/>
      <dgm:spPr/>
      <dgm:t>
        <a:bodyPr/>
        <a:lstStyle/>
        <a:p>
          <a:endParaRPr lang="en-US"/>
        </a:p>
      </dgm:t>
    </dgm:pt>
    <dgm:pt modelId="{F50EA09D-44C1-46E2-988A-D3E6DF61920D}">
      <dgm:prSet/>
      <dgm:spPr/>
      <dgm:t>
        <a:bodyPr/>
        <a:lstStyle/>
        <a:p>
          <a:r>
            <a:rPr lang="cs-CZ"/>
            <a:t>horší orientace v moderních technologiích </a:t>
          </a:r>
          <a:endParaRPr lang="en-US"/>
        </a:p>
      </dgm:t>
    </dgm:pt>
    <dgm:pt modelId="{B351FB3A-F7C3-47CF-9FA7-7E3A449D9C4D}" type="parTrans" cxnId="{8C31FC20-D935-48D5-A9E0-83F55D55574B}">
      <dgm:prSet/>
      <dgm:spPr/>
      <dgm:t>
        <a:bodyPr/>
        <a:lstStyle/>
        <a:p>
          <a:endParaRPr lang="en-US"/>
        </a:p>
      </dgm:t>
    </dgm:pt>
    <dgm:pt modelId="{FD179978-B12D-4ADC-8C5C-63F53AE9CF45}" type="sibTrans" cxnId="{8C31FC20-D935-48D5-A9E0-83F55D55574B}">
      <dgm:prSet/>
      <dgm:spPr/>
      <dgm:t>
        <a:bodyPr/>
        <a:lstStyle/>
        <a:p>
          <a:endParaRPr lang="en-US"/>
        </a:p>
      </dgm:t>
    </dgm:pt>
    <dgm:pt modelId="{F7B89237-D517-496C-BD62-24EC1D856C31}">
      <dgm:prSet/>
      <dgm:spPr/>
      <dgm:t>
        <a:bodyPr/>
        <a:lstStyle/>
        <a:p>
          <a:r>
            <a:rPr lang="cs-CZ"/>
            <a:t>zdravotní či kognitivní omezení</a:t>
          </a:r>
          <a:endParaRPr lang="en-US"/>
        </a:p>
      </dgm:t>
    </dgm:pt>
    <dgm:pt modelId="{F92E9E7A-F8AB-4EF6-8D0B-C1D7C98D3A88}" type="parTrans" cxnId="{C041F033-085C-4E04-8C6F-0B12C7243BC8}">
      <dgm:prSet/>
      <dgm:spPr/>
      <dgm:t>
        <a:bodyPr/>
        <a:lstStyle/>
        <a:p>
          <a:endParaRPr lang="en-US"/>
        </a:p>
      </dgm:t>
    </dgm:pt>
    <dgm:pt modelId="{CC854656-5B0F-4C0F-B249-C3DCAC340BE8}" type="sibTrans" cxnId="{C041F033-085C-4E04-8C6F-0B12C7243BC8}">
      <dgm:prSet/>
      <dgm:spPr/>
      <dgm:t>
        <a:bodyPr/>
        <a:lstStyle/>
        <a:p>
          <a:endParaRPr lang="en-US"/>
        </a:p>
      </dgm:t>
    </dgm:pt>
    <dgm:pt modelId="{0E6CE08B-D2E1-4286-8671-79E62F1D6EA0}" type="pres">
      <dgm:prSet presAssocID="{38BE756D-2E40-4B25-99C1-7B2C0C6BA48B}" presName="outerComposite" presStyleCnt="0">
        <dgm:presLayoutVars>
          <dgm:chMax val="5"/>
          <dgm:dir/>
          <dgm:resizeHandles val="exact"/>
        </dgm:presLayoutVars>
      </dgm:prSet>
      <dgm:spPr/>
    </dgm:pt>
    <dgm:pt modelId="{9002B298-AB88-40FC-97DC-60E827A514A8}" type="pres">
      <dgm:prSet presAssocID="{38BE756D-2E40-4B25-99C1-7B2C0C6BA48B}" presName="dummyMaxCanvas" presStyleCnt="0">
        <dgm:presLayoutVars/>
      </dgm:prSet>
      <dgm:spPr/>
    </dgm:pt>
    <dgm:pt modelId="{3B99E9F1-48AF-4C8F-8298-DBF1931BE1EA}" type="pres">
      <dgm:prSet presAssocID="{38BE756D-2E40-4B25-99C1-7B2C0C6BA48B}" presName="FiveNodes_1" presStyleLbl="node1" presStyleIdx="0" presStyleCnt="5">
        <dgm:presLayoutVars>
          <dgm:bulletEnabled val="1"/>
        </dgm:presLayoutVars>
      </dgm:prSet>
      <dgm:spPr/>
    </dgm:pt>
    <dgm:pt modelId="{03343875-75F9-4C79-9357-FC1D9CAB185C}" type="pres">
      <dgm:prSet presAssocID="{38BE756D-2E40-4B25-99C1-7B2C0C6BA48B}" presName="FiveNodes_2" presStyleLbl="node1" presStyleIdx="1" presStyleCnt="5">
        <dgm:presLayoutVars>
          <dgm:bulletEnabled val="1"/>
        </dgm:presLayoutVars>
      </dgm:prSet>
      <dgm:spPr/>
    </dgm:pt>
    <dgm:pt modelId="{3DC49CA8-D672-4B17-B7B5-A504BEE987E0}" type="pres">
      <dgm:prSet presAssocID="{38BE756D-2E40-4B25-99C1-7B2C0C6BA48B}" presName="FiveNodes_3" presStyleLbl="node1" presStyleIdx="2" presStyleCnt="5">
        <dgm:presLayoutVars>
          <dgm:bulletEnabled val="1"/>
        </dgm:presLayoutVars>
      </dgm:prSet>
      <dgm:spPr/>
    </dgm:pt>
    <dgm:pt modelId="{64EBBCC8-E807-4EE7-810D-8DEF4AB7CEE4}" type="pres">
      <dgm:prSet presAssocID="{38BE756D-2E40-4B25-99C1-7B2C0C6BA48B}" presName="FiveNodes_4" presStyleLbl="node1" presStyleIdx="3" presStyleCnt="5">
        <dgm:presLayoutVars>
          <dgm:bulletEnabled val="1"/>
        </dgm:presLayoutVars>
      </dgm:prSet>
      <dgm:spPr/>
    </dgm:pt>
    <dgm:pt modelId="{30ACE1B7-7370-40E7-8F8B-9D7DC5F411B4}" type="pres">
      <dgm:prSet presAssocID="{38BE756D-2E40-4B25-99C1-7B2C0C6BA48B}" presName="FiveNodes_5" presStyleLbl="node1" presStyleIdx="4" presStyleCnt="5">
        <dgm:presLayoutVars>
          <dgm:bulletEnabled val="1"/>
        </dgm:presLayoutVars>
      </dgm:prSet>
      <dgm:spPr/>
    </dgm:pt>
    <dgm:pt modelId="{364BB0DA-2C8A-4528-B296-7B2B11FA5426}" type="pres">
      <dgm:prSet presAssocID="{38BE756D-2E40-4B25-99C1-7B2C0C6BA48B}" presName="FiveConn_1-2" presStyleLbl="fgAccFollowNode1" presStyleIdx="0" presStyleCnt="4">
        <dgm:presLayoutVars>
          <dgm:bulletEnabled val="1"/>
        </dgm:presLayoutVars>
      </dgm:prSet>
      <dgm:spPr/>
    </dgm:pt>
    <dgm:pt modelId="{29DB385A-6226-450E-8919-C403CA249CC5}" type="pres">
      <dgm:prSet presAssocID="{38BE756D-2E40-4B25-99C1-7B2C0C6BA48B}" presName="FiveConn_2-3" presStyleLbl="fgAccFollowNode1" presStyleIdx="1" presStyleCnt="4">
        <dgm:presLayoutVars>
          <dgm:bulletEnabled val="1"/>
        </dgm:presLayoutVars>
      </dgm:prSet>
      <dgm:spPr/>
    </dgm:pt>
    <dgm:pt modelId="{78DE2A3A-B772-41B7-A189-7ED9A3887A95}" type="pres">
      <dgm:prSet presAssocID="{38BE756D-2E40-4B25-99C1-7B2C0C6BA48B}" presName="FiveConn_3-4" presStyleLbl="fgAccFollowNode1" presStyleIdx="2" presStyleCnt="4">
        <dgm:presLayoutVars>
          <dgm:bulletEnabled val="1"/>
        </dgm:presLayoutVars>
      </dgm:prSet>
      <dgm:spPr/>
    </dgm:pt>
    <dgm:pt modelId="{A701DD70-8973-4D66-8DEB-09B8EC6CC292}" type="pres">
      <dgm:prSet presAssocID="{38BE756D-2E40-4B25-99C1-7B2C0C6BA48B}" presName="FiveConn_4-5" presStyleLbl="fgAccFollowNode1" presStyleIdx="3" presStyleCnt="4">
        <dgm:presLayoutVars>
          <dgm:bulletEnabled val="1"/>
        </dgm:presLayoutVars>
      </dgm:prSet>
      <dgm:spPr/>
    </dgm:pt>
    <dgm:pt modelId="{F2FA6388-AE5A-4E59-9BAA-A9BD52D4F96E}" type="pres">
      <dgm:prSet presAssocID="{38BE756D-2E40-4B25-99C1-7B2C0C6BA48B}" presName="FiveNodes_1_text" presStyleLbl="node1" presStyleIdx="4" presStyleCnt="5">
        <dgm:presLayoutVars>
          <dgm:bulletEnabled val="1"/>
        </dgm:presLayoutVars>
      </dgm:prSet>
      <dgm:spPr/>
    </dgm:pt>
    <dgm:pt modelId="{300E0CF2-9416-455C-B252-0ECB69C140D2}" type="pres">
      <dgm:prSet presAssocID="{38BE756D-2E40-4B25-99C1-7B2C0C6BA48B}" presName="FiveNodes_2_text" presStyleLbl="node1" presStyleIdx="4" presStyleCnt="5">
        <dgm:presLayoutVars>
          <dgm:bulletEnabled val="1"/>
        </dgm:presLayoutVars>
      </dgm:prSet>
      <dgm:spPr/>
    </dgm:pt>
    <dgm:pt modelId="{F2428C2E-E81B-46C9-A526-C23172002DCD}" type="pres">
      <dgm:prSet presAssocID="{38BE756D-2E40-4B25-99C1-7B2C0C6BA48B}" presName="FiveNodes_3_text" presStyleLbl="node1" presStyleIdx="4" presStyleCnt="5">
        <dgm:presLayoutVars>
          <dgm:bulletEnabled val="1"/>
        </dgm:presLayoutVars>
      </dgm:prSet>
      <dgm:spPr/>
    </dgm:pt>
    <dgm:pt modelId="{0249DD92-F1B3-4C52-9394-BC70A9A2B12E}" type="pres">
      <dgm:prSet presAssocID="{38BE756D-2E40-4B25-99C1-7B2C0C6BA48B}" presName="FiveNodes_4_text" presStyleLbl="node1" presStyleIdx="4" presStyleCnt="5">
        <dgm:presLayoutVars>
          <dgm:bulletEnabled val="1"/>
        </dgm:presLayoutVars>
      </dgm:prSet>
      <dgm:spPr/>
    </dgm:pt>
    <dgm:pt modelId="{17BEF28A-C2F6-4B1F-9936-5997659D8931}" type="pres">
      <dgm:prSet presAssocID="{38BE756D-2E40-4B25-99C1-7B2C0C6BA48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418420B-E4BD-4397-872F-452892563AB5}" type="presOf" srcId="{B3B86DC3-8045-4274-95EC-D8A8207DC9B5}" destId="{364BB0DA-2C8A-4528-B296-7B2B11FA5426}" srcOrd="0" destOrd="0" presId="urn:microsoft.com/office/officeart/2005/8/layout/vProcess5"/>
    <dgm:cxn modelId="{1E159D1F-C0AC-4A05-A70D-4B53B20978AB}" type="presOf" srcId="{F50EA09D-44C1-46E2-988A-D3E6DF61920D}" destId="{0249DD92-F1B3-4C52-9394-BC70A9A2B12E}" srcOrd="1" destOrd="0" presId="urn:microsoft.com/office/officeart/2005/8/layout/vProcess5"/>
    <dgm:cxn modelId="{8C31FC20-D935-48D5-A9E0-83F55D55574B}" srcId="{38BE756D-2E40-4B25-99C1-7B2C0C6BA48B}" destId="{F50EA09D-44C1-46E2-988A-D3E6DF61920D}" srcOrd="3" destOrd="0" parTransId="{B351FB3A-F7C3-47CF-9FA7-7E3A449D9C4D}" sibTransId="{FD179978-B12D-4ADC-8C5C-63F53AE9CF45}"/>
    <dgm:cxn modelId="{90764723-5FE1-4F9B-9421-DA4944F387FB}" type="presOf" srcId="{F0041506-D7C0-4417-A6B4-3D0346D68E28}" destId="{F2FA6388-AE5A-4E59-9BAA-A9BD52D4F96E}" srcOrd="1" destOrd="0" presId="urn:microsoft.com/office/officeart/2005/8/layout/vProcess5"/>
    <dgm:cxn modelId="{D5B2BF32-B756-4A36-BA88-2254DE847929}" type="presOf" srcId="{5E2AB062-F2C7-427C-A0CF-B6E98851ABAF}" destId="{300E0CF2-9416-455C-B252-0ECB69C140D2}" srcOrd="1" destOrd="0" presId="urn:microsoft.com/office/officeart/2005/8/layout/vProcess5"/>
    <dgm:cxn modelId="{C041F033-085C-4E04-8C6F-0B12C7243BC8}" srcId="{38BE756D-2E40-4B25-99C1-7B2C0C6BA48B}" destId="{F7B89237-D517-496C-BD62-24EC1D856C31}" srcOrd="4" destOrd="0" parTransId="{F92E9E7A-F8AB-4EF6-8D0B-C1D7C98D3A88}" sibTransId="{CC854656-5B0F-4C0F-B249-C3DCAC340BE8}"/>
    <dgm:cxn modelId="{37719639-1D7A-4048-87E7-A7A4FC666F64}" srcId="{38BE756D-2E40-4B25-99C1-7B2C0C6BA48B}" destId="{C7237DC5-910D-47BD-8E5C-234C58D5C631}" srcOrd="2" destOrd="0" parTransId="{5225FE39-1AC9-4DCC-AE58-25A085E3D66E}" sibTransId="{B088292F-87AB-4974-A1AE-6C81048F537D}"/>
    <dgm:cxn modelId="{A1DAFF62-913D-4293-946B-190C1CBCF1E4}" type="presOf" srcId="{F7B89237-D517-496C-BD62-24EC1D856C31}" destId="{17BEF28A-C2F6-4B1F-9936-5997659D8931}" srcOrd="1" destOrd="0" presId="urn:microsoft.com/office/officeart/2005/8/layout/vProcess5"/>
    <dgm:cxn modelId="{081BF652-5462-45C4-A4A9-2B73614CDF1C}" srcId="{38BE756D-2E40-4B25-99C1-7B2C0C6BA48B}" destId="{F0041506-D7C0-4417-A6B4-3D0346D68E28}" srcOrd="0" destOrd="0" parTransId="{79141E21-C41E-45EF-A620-592ADDC39166}" sibTransId="{B3B86DC3-8045-4274-95EC-D8A8207DC9B5}"/>
    <dgm:cxn modelId="{C34BE882-0581-4108-9FF3-544AAE8676AB}" type="presOf" srcId="{F50EA09D-44C1-46E2-988A-D3E6DF61920D}" destId="{64EBBCC8-E807-4EE7-810D-8DEF4AB7CEE4}" srcOrd="0" destOrd="0" presId="urn:microsoft.com/office/officeart/2005/8/layout/vProcess5"/>
    <dgm:cxn modelId="{B3C1508C-03A6-4A7E-9C1D-8BCB35B364EE}" type="presOf" srcId="{C7237DC5-910D-47BD-8E5C-234C58D5C631}" destId="{F2428C2E-E81B-46C9-A526-C23172002DCD}" srcOrd="1" destOrd="0" presId="urn:microsoft.com/office/officeart/2005/8/layout/vProcess5"/>
    <dgm:cxn modelId="{9A52968F-C785-4664-ADAB-4F5FAC11746B}" type="presOf" srcId="{0A0E92CB-A338-4339-A2BF-80049199FAA1}" destId="{29DB385A-6226-450E-8919-C403CA249CC5}" srcOrd="0" destOrd="0" presId="urn:microsoft.com/office/officeart/2005/8/layout/vProcess5"/>
    <dgm:cxn modelId="{4FA22F99-52B2-4E73-8EB5-1556518CBD3C}" type="presOf" srcId="{F7B89237-D517-496C-BD62-24EC1D856C31}" destId="{30ACE1B7-7370-40E7-8F8B-9D7DC5F411B4}" srcOrd="0" destOrd="0" presId="urn:microsoft.com/office/officeart/2005/8/layout/vProcess5"/>
    <dgm:cxn modelId="{620A2A9E-F157-4508-B0C8-9315020FE05E}" type="presOf" srcId="{C7237DC5-910D-47BD-8E5C-234C58D5C631}" destId="{3DC49CA8-D672-4B17-B7B5-A504BEE987E0}" srcOrd="0" destOrd="0" presId="urn:microsoft.com/office/officeart/2005/8/layout/vProcess5"/>
    <dgm:cxn modelId="{E63E49C7-2FE5-4769-BE8B-23A5A5A0281F}" srcId="{38BE756D-2E40-4B25-99C1-7B2C0C6BA48B}" destId="{5E2AB062-F2C7-427C-A0CF-B6E98851ABAF}" srcOrd="1" destOrd="0" parTransId="{F3AE4FC5-DD60-49A8-81C6-5E5AD898676A}" sibTransId="{0A0E92CB-A338-4339-A2BF-80049199FAA1}"/>
    <dgm:cxn modelId="{35038DD1-C9FC-4410-95FF-9E2DFB812D99}" type="presOf" srcId="{38BE756D-2E40-4B25-99C1-7B2C0C6BA48B}" destId="{0E6CE08B-D2E1-4286-8671-79E62F1D6EA0}" srcOrd="0" destOrd="0" presId="urn:microsoft.com/office/officeart/2005/8/layout/vProcess5"/>
    <dgm:cxn modelId="{0C0AD3DD-4C77-452D-9068-279E990E697E}" type="presOf" srcId="{FD179978-B12D-4ADC-8C5C-63F53AE9CF45}" destId="{A701DD70-8973-4D66-8DEB-09B8EC6CC292}" srcOrd="0" destOrd="0" presId="urn:microsoft.com/office/officeart/2005/8/layout/vProcess5"/>
    <dgm:cxn modelId="{E27FD5E5-30D2-4E74-A853-928E96836A08}" type="presOf" srcId="{B088292F-87AB-4974-A1AE-6C81048F537D}" destId="{78DE2A3A-B772-41B7-A189-7ED9A3887A95}" srcOrd="0" destOrd="0" presId="urn:microsoft.com/office/officeart/2005/8/layout/vProcess5"/>
    <dgm:cxn modelId="{72F5E7EB-DE58-4CBB-B2D1-BD2BF86B77C7}" type="presOf" srcId="{F0041506-D7C0-4417-A6B4-3D0346D68E28}" destId="{3B99E9F1-48AF-4C8F-8298-DBF1931BE1EA}" srcOrd="0" destOrd="0" presId="urn:microsoft.com/office/officeart/2005/8/layout/vProcess5"/>
    <dgm:cxn modelId="{7296D9F6-1D66-400A-906E-DBBCBC8BB2BA}" type="presOf" srcId="{5E2AB062-F2C7-427C-A0CF-B6E98851ABAF}" destId="{03343875-75F9-4C79-9357-FC1D9CAB185C}" srcOrd="0" destOrd="0" presId="urn:microsoft.com/office/officeart/2005/8/layout/vProcess5"/>
    <dgm:cxn modelId="{CC321CFA-2F17-4415-B06A-1A94A40A0AE2}" type="presParOf" srcId="{0E6CE08B-D2E1-4286-8671-79E62F1D6EA0}" destId="{9002B298-AB88-40FC-97DC-60E827A514A8}" srcOrd="0" destOrd="0" presId="urn:microsoft.com/office/officeart/2005/8/layout/vProcess5"/>
    <dgm:cxn modelId="{B7DEDFF6-1865-4413-96C7-CF214E4B88D3}" type="presParOf" srcId="{0E6CE08B-D2E1-4286-8671-79E62F1D6EA0}" destId="{3B99E9F1-48AF-4C8F-8298-DBF1931BE1EA}" srcOrd="1" destOrd="0" presId="urn:microsoft.com/office/officeart/2005/8/layout/vProcess5"/>
    <dgm:cxn modelId="{211B82FF-A1BF-468B-B859-73C6829C1A16}" type="presParOf" srcId="{0E6CE08B-D2E1-4286-8671-79E62F1D6EA0}" destId="{03343875-75F9-4C79-9357-FC1D9CAB185C}" srcOrd="2" destOrd="0" presId="urn:microsoft.com/office/officeart/2005/8/layout/vProcess5"/>
    <dgm:cxn modelId="{4B8D2270-DE7D-43AE-81EB-B6762501FD1D}" type="presParOf" srcId="{0E6CE08B-D2E1-4286-8671-79E62F1D6EA0}" destId="{3DC49CA8-D672-4B17-B7B5-A504BEE987E0}" srcOrd="3" destOrd="0" presId="urn:microsoft.com/office/officeart/2005/8/layout/vProcess5"/>
    <dgm:cxn modelId="{CB043C0F-973D-4430-BB79-0A39339C6023}" type="presParOf" srcId="{0E6CE08B-D2E1-4286-8671-79E62F1D6EA0}" destId="{64EBBCC8-E807-4EE7-810D-8DEF4AB7CEE4}" srcOrd="4" destOrd="0" presId="urn:microsoft.com/office/officeart/2005/8/layout/vProcess5"/>
    <dgm:cxn modelId="{AB38B192-282D-443D-8990-6B963E1E3A22}" type="presParOf" srcId="{0E6CE08B-D2E1-4286-8671-79E62F1D6EA0}" destId="{30ACE1B7-7370-40E7-8F8B-9D7DC5F411B4}" srcOrd="5" destOrd="0" presId="urn:microsoft.com/office/officeart/2005/8/layout/vProcess5"/>
    <dgm:cxn modelId="{F5D72967-FFCE-4734-9A5B-42FDD2E74F65}" type="presParOf" srcId="{0E6CE08B-D2E1-4286-8671-79E62F1D6EA0}" destId="{364BB0DA-2C8A-4528-B296-7B2B11FA5426}" srcOrd="6" destOrd="0" presId="urn:microsoft.com/office/officeart/2005/8/layout/vProcess5"/>
    <dgm:cxn modelId="{3889D882-2E78-4202-9E3D-2DAE4F86D756}" type="presParOf" srcId="{0E6CE08B-D2E1-4286-8671-79E62F1D6EA0}" destId="{29DB385A-6226-450E-8919-C403CA249CC5}" srcOrd="7" destOrd="0" presId="urn:microsoft.com/office/officeart/2005/8/layout/vProcess5"/>
    <dgm:cxn modelId="{1AD6FA5F-EFE3-4880-A81B-1BB826E4D677}" type="presParOf" srcId="{0E6CE08B-D2E1-4286-8671-79E62F1D6EA0}" destId="{78DE2A3A-B772-41B7-A189-7ED9A3887A95}" srcOrd="8" destOrd="0" presId="urn:microsoft.com/office/officeart/2005/8/layout/vProcess5"/>
    <dgm:cxn modelId="{34DE7F07-D9E5-4311-9CAD-B189AEA6BA8F}" type="presParOf" srcId="{0E6CE08B-D2E1-4286-8671-79E62F1D6EA0}" destId="{A701DD70-8973-4D66-8DEB-09B8EC6CC292}" srcOrd="9" destOrd="0" presId="urn:microsoft.com/office/officeart/2005/8/layout/vProcess5"/>
    <dgm:cxn modelId="{8FB89E89-7104-4EAE-9FAE-043419A74D00}" type="presParOf" srcId="{0E6CE08B-D2E1-4286-8671-79E62F1D6EA0}" destId="{F2FA6388-AE5A-4E59-9BAA-A9BD52D4F96E}" srcOrd="10" destOrd="0" presId="urn:microsoft.com/office/officeart/2005/8/layout/vProcess5"/>
    <dgm:cxn modelId="{A6499F5F-0819-49A2-BC76-B16A95EB9A2D}" type="presParOf" srcId="{0E6CE08B-D2E1-4286-8671-79E62F1D6EA0}" destId="{300E0CF2-9416-455C-B252-0ECB69C140D2}" srcOrd="11" destOrd="0" presId="urn:microsoft.com/office/officeart/2005/8/layout/vProcess5"/>
    <dgm:cxn modelId="{4849C07D-C620-4D7C-BEDB-5827D967A122}" type="presParOf" srcId="{0E6CE08B-D2E1-4286-8671-79E62F1D6EA0}" destId="{F2428C2E-E81B-46C9-A526-C23172002DCD}" srcOrd="12" destOrd="0" presId="urn:microsoft.com/office/officeart/2005/8/layout/vProcess5"/>
    <dgm:cxn modelId="{E317B9D8-D924-4C5D-859C-CBD915492DD9}" type="presParOf" srcId="{0E6CE08B-D2E1-4286-8671-79E62F1D6EA0}" destId="{0249DD92-F1B3-4C52-9394-BC70A9A2B12E}" srcOrd="13" destOrd="0" presId="urn:microsoft.com/office/officeart/2005/8/layout/vProcess5"/>
    <dgm:cxn modelId="{056E0B24-20B1-4180-A78B-006D5F94C2A6}" type="presParOf" srcId="{0E6CE08B-D2E1-4286-8671-79E62F1D6EA0}" destId="{17BEF28A-C2F6-4B1F-9936-5997659D893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FF59C57-BDE0-4B0C-9029-FCC0398B274C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15F8335-3EFA-41A7-A22A-BB6B4B088BFF}">
      <dgm:prSet/>
      <dgm:spPr/>
      <dgm:t>
        <a:bodyPr/>
        <a:lstStyle/>
        <a:p>
          <a:r>
            <a:rPr lang="cs-CZ"/>
            <a:t>Nikomu nedávejte PIN ani přístup k účtu (kromě osoby, které naprosto důvěřujete) </a:t>
          </a:r>
          <a:endParaRPr lang="en-US"/>
        </a:p>
      </dgm:t>
    </dgm:pt>
    <dgm:pt modelId="{81B6032E-62E7-462A-A8BF-75F430354156}" type="parTrans" cxnId="{463BA60C-BC71-46DD-B53F-A72DB797A3D0}">
      <dgm:prSet/>
      <dgm:spPr/>
      <dgm:t>
        <a:bodyPr/>
        <a:lstStyle/>
        <a:p>
          <a:endParaRPr lang="en-US"/>
        </a:p>
      </dgm:t>
    </dgm:pt>
    <dgm:pt modelId="{13C1EF03-E467-4C55-867B-A1F0D00271F4}" type="sibTrans" cxnId="{463BA60C-BC71-46DD-B53F-A72DB797A3D0}">
      <dgm:prSet/>
      <dgm:spPr/>
      <dgm:t>
        <a:bodyPr/>
        <a:lstStyle/>
        <a:p>
          <a:endParaRPr lang="en-US"/>
        </a:p>
      </dgm:t>
    </dgm:pt>
    <dgm:pt modelId="{13751480-3B2F-4469-872D-E0FFBE30C4B4}">
      <dgm:prSet/>
      <dgm:spPr/>
      <dgm:t>
        <a:bodyPr/>
        <a:lstStyle/>
        <a:p>
          <a:r>
            <a:rPr lang="cs-CZ"/>
            <a:t>Nepodepisujte nic pod tlakem </a:t>
          </a:r>
          <a:endParaRPr lang="en-US"/>
        </a:p>
      </dgm:t>
    </dgm:pt>
    <dgm:pt modelId="{B6F5E538-4F75-4EA9-B8F2-2699FED0AEEB}" type="parTrans" cxnId="{68EDD15C-9C5C-4311-935B-70967AB7E3A2}">
      <dgm:prSet/>
      <dgm:spPr/>
      <dgm:t>
        <a:bodyPr/>
        <a:lstStyle/>
        <a:p>
          <a:endParaRPr lang="en-US"/>
        </a:p>
      </dgm:t>
    </dgm:pt>
    <dgm:pt modelId="{5AAE017A-0BCA-4193-87CF-A9E7EDDE3F67}" type="sibTrans" cxnId="{68EDD15C-9C5C-4311-935B-70967AB7E3A2}">
      <dgm:prSet/>
      <dgm:spPr/>
      <dgm:t>
        <a:bodyPr/>
        <a:lstStyle/>
        <a:p>
          <a:endParaRPr lang="en-US"/>
        </a:p>
      </dgm:t>
    </dgm:pt>
    <dgm:pt modelId="{A56ACDFF-237A-4ABF-B53F-A25B47F3224B}">
      <dgm:prSet/>
      <dgm:spPr/>
      <dgm:t>
        <a:bodyPr/>
        <a:lstStyle/>
        <a:p>
          <a:r>
            <a:rPr lang="cs-CZ"/>
            <a:t>Konzultujte smlouvy s rodinou nebo právníkem </a:t>
          </a:r>
          <a:endParaRPr lang="en-US"/>
        </a:p>
      </dgm:t>
    </dgm:pt>
    <dgm:pt modelId="{5B8060FA-3912-4B3A-8EF7-7AFB0BB3765A}" type="parTrans" cxnId="{0A82644C-E97B-4D67-9574-7FFBEC0E8C95}">
      <dgm:prSet/>
      <dgm:spPr/>
      <dgm:t>
        <a:bodyPr/>
        <a:lstStyle/>
        <a:p>
          <a:endParaRPr lang="en-US"/>
        </a:p>
      </dgm:t>
    </dgm:pt>
    <dgm:pt modelId="{0DBDB63B-5E02-42E1-8802-B65CF9890F52}" type="sibTrans" cxnId="{0A82644C-E97B-4D67-9574-7FFBEC0E8C95}">
      <dgm:prSet/>
      <dgm:spPr/>
      <dgm:t>
        <a:bodyPr/>
        <a:lstStyle/>
        <a:p>
          <a:endParaRPr lang="en-US"/>
        </a:p>
      </dgm:t>
    </dgm:pt>
    <dgm:pt modelId="{0980DE59-6EB8-4C8D-BAF6-9BD0AEB22431}">
      <dgm:prSet/>
      <dgm:spPr/>
      <dgm:t>
        <a:bodyPr/>
        <a:lstStyle/>
        <a:p>
          <a:r>
            <a:rPr lang="cs-CZ"/>
            <a:t>Nastavte </a:t>
          </a:r>
          <a:r>
            <a:rPr lang="cs-CZ" b="1"/>
            <a:t>limit výběrů</a:t>
          </a:r>
          <a:r>
            <a:rPr lang="cs-CZ"/>
            <a:t> v bance</a:t>
          </a:r>
          <a:endParaRPr lang="en-US"/>
        </a:p>
      </dgm:t>
    </dgm:pt>
    <dgm:pt modelId="{9A105640-C94D-425A-AEAF-F5E6EFD62DF2}" type="parTrans" cxnId="{E74981A9-4974-4153-8D79-1A86DC6DAB87}">
      <dgm:prSet/>
      <dgm:spPr/>
      <dgm:t>
        <a:bodyPr/>
        <a:lstStyle/>
        <a:p>
          <a:endParaRPr lang="en-US"/>
        </a:p>
      </dgm:t>
    </dgm:pt>
    <dgm:pt modelId="{12B419C6-DF16-44BD-B4EB-F5D8C89272B2}" type="sibTrans" cxnId="{E74981A9-4974-4153-8D79-1A86DC6DAB87}">
      <dgm:prSet/>
      <dgm:spPr/>
      <dgm:t>
        <a:bodyPr/>
        <a:lstStyle/>
        <a:p>
          <a:endParaRPr lang="en-US"/>
        </a:p>
      </dgm:t>
    </dgm:pt>
    <dgm:pt modelId="{E0ED66EA-77C0-44AC-A633-1475EF727716}" type="pres">
      <dgm:prSet presAssocID="{AFF59C57-BDE0-4B0C-9029-FCC0398B274C}" presName="Name0" presStyleCnt="0">
        <dgm:presLayoutVars>
          <dgm:dir/>
          <dgm:animLvl val="lvl"/>
          <dgm:resizeHandles val="exact"/>
        </dgm:presLayoutVars>
      </dgm:prSet>
      <dgm:spPr/>
    </dgm:pt>
    <dgm:pt modelId="{78CD80D8-B413-4B9F-AA75-42A9FAC15421}" type="pres">
      <dgm:prSet presAssocID="{C15F8335-3EFA-41A7-A22A-BB6B4B088BFF}" presName="linNode" presStyleCnt="0"/>
      <dgm:spPr/>
    </dgm:pt>
    <dgm:pt modelId="{855F391C-18F9-46B8-8373-AAAA88F24D50}" type="pres">
      <dgm:prSet presAssocID="{C15F8335-3EFA-41A7-A22A-BB6B4B088BFF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755F66A3-8CBA-49DB-A8C6-9F3BC92DBFD8}" type="pres">
      <dgm:prSet presAssocID="{13C1EF03-E467-4C55-867B-A1F0D00271F4}" presName="sp" presStyleCnt="0"/>
      <dgm:spPr/>
    </dgm:pt>
    <dgm:pt modelId="{50893864-8A99-4309-B8C0-C1A5EB6A47BD}" type="pres">
      <dgm:prSet presAssocID="{13751480-3B2F-4469-872D-E0FFBE30C4B4}" presName="linNode" presStyleCnt="0"/>
      <dgm:spPr/>
    </dgm:pt>
    <dgm:pt modelId="{11CBE8C0-9D64-46F1-AB5E-67AC5C11AAA4}" type="pres">
      <dgm:prSet presAssocID="{13751480-3B2F-4469-872D-E0FFBE30C4B4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55BD3FB8-54D1-44AE-B3A8-C230BDE146AE}" type="pres">
      <dgm:prSet presAssocID="{5AAE017A-0BCA-4193-87CF-A9E7EDDE3F67}" presName="sp" presStyleCnt="0"/>
      <dgm:spPr/>
    </dgm:pt>
    <dgm:pt modelId="{7ED04CC3-79FE-4826-AE20-E97113323B83}" type="pres">
      <dgm:prSet presAssocID="{A56ACDFF-237A-4ABF-B53F-A25B47F3224B}" presName="linNode" presStyleCnt="0"/>
      <dgm:spPr/>
    </dgm:pt>
    <dgm:pt modelId="{D943C168-F5EB-4319-971C-CFA47DF77310}" type="pres">
      <dgm:prSet presAssocID="{A56ACDFF-237A-4ABF-B53F-A25B47F3224B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7D495250-B4C0-4D51-B549-BBCD7520DFB1}" type="pres">
      <dgm:prSet presAssocID="{0DBDB63B-5E02-42E1-8802-B65CF9890F52}" presName="sp" presStyleCnt="0"/>
      <dgm:spPr/>
    </dgm:pt>
    <dgm:pt modelId="{C477658A-D2D5-4EF9-8945-F07201C2214A}" type="pres">
      <dgm:prSet presAssocID="{0980DE59-6EB8-4C8D-BAF6-9BD0AEB22431}" presName="linNode" presStyleCnt="0"/>
      <dgm:spPr/>
    </dgm:pt>
    <dgm:pt modelId="{1651B407-0EB3-472C-A2C7-B9A9DF72A49C}" type="pres">
      <dgm:prSet presAssocID="{0980DE59-6EB8-4C8D-BAF6-9BD0AEB22431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1499B605-8241-4068-ADBB-8D6D7EE72F8C}" type="presOf" srcId="{C15F8335-3EFA-41A7-A22A-BB6B4B088BFF}" destId="{855F391C-18F9-46B8-8373-AAAA88F24D50}" srcOrd="0" destOrd="0" presId="urn:microsoft.com/office/officeart/2005/8/layout/vList5"/>
    <dgm:cxn modelId="{463BA60C-BC71-46DD-B53F-A72DB797A3D0}" srcId="{AFF59C57-BDE0-4B0C-9029-FCC0398B274C}" destId="{C15F8335-3EFA-41A7-A22A-BB6B4B088BFF}" srcOrd="0" destOrd="0" parTransId="{81B6032E-62E7-462A-A8BF-75F430354156}" sibTransId="{13C1EF03-E467-4C55-867B-A1F0D00271F4}"/>
    <dgm:cxn modelId="{AE7F4C0D-C44D-4621-A2F6-33C2FD320472}" type="presOf" srcId="{A56ACDFF-237A-4ABF-B53F-A25B47F3224B}" destId="{D943C168-F5EB-4319-971C-CFA47DF77310}" srcOrd="0" destOrd="0" presId="urn:microsoft.com/office/officeart/2005/8/layout/vList5"/>
    <dgm:cxn modelId="{68EDD15C-9C5C-4311-935B-70967AB7E3A2}" srcId="{AFF59C57-BDE0-4B0C-9029-FCC0398B274C}" destId="{13751480-3B2F-4469-872D-E0FFBE30C4B4}" srcOrd="1" destOrd="0" parTransId="{B6F5E538-4F75-4EA9-B8F2-2699FED0AEEB}" sibTransId="{5AAE017A-0BCA-4193-87CF-A9E7EDDE3F67}"/>
    <dgm:cxn modelId="{0A82644C-E97B-4D67-9574-7FFBEC0E8C95}" srcId="{AFF59C57-BDE0-4B0C-9029-FCC0398B274C}" destId="{A56ACDFF-237A-4ABF-B53F-A25B47F3224B}" srcOrd="2" destOrd="0" parTransId="{5B8060FA-3912-4B3A-8EF7-7AFB0BB3765A}" sibTransId="{0DBDB63B-5E02-42E1-8802-B65CF9890F52}"/>
    <dgm:cxn modelId="{949BE190-11C8-4038-87CF-81EF0576B7B3}" type="presOf" srcId="{0980DE59-6EB8-4C8D-BAF6-9BD0AEB22431}" destId="{1651B407-0EB3-472C-A2C7-B9A9DF72A49C}" srcOrd="0" destOrd="0" presId="urn:microsoft.com/office/officeart/2005/8/layout/vList5"/>
    <dgm:cxn modelId="{EF385AA3-E812-455A-8370-17E6AF30F498}" type="presOf" srcId="{AFF59C57-BDE0-4B0C-9029-FCC0398B274C}" destId="{E0ED66EA-77C0-44AC-A633-1475EF727716}" srcOrd="0" destOrd="0" presId="urn:microsoft.com/office/officeart/2005/8/layout/vList5"/>
    <dgm:cxn modelId="{E74981A9-4974-4153-8D79-1A86DC6DAB87}" srcId="{AFF59C57-BDE0-4B0C-9029-FCC0398B274C}" destId="{0980DE59-6EB8-4C8D-BAF6-9BD0AEB22431}" srcOrd="3" destOrd="0" parTransId="{9A105640-C94D-425A-AEAF-F5E6EFD62DF2}" sibTransId="{12B419C6-DF16-44BD-B4EB-F5D8C89272B2}"/>
    <dgm:cxn modelId="{8D4748CC-2A95-4FDF-9D76-A94B501B5603}" type="presOf" srcId="{13751480-3B2F-4469-872D-E0FFBE30C4B4}" destId="{11CBE8C0-9D64-46F1-AB5E-67AC5C11AAA4}" srcOrd="0" destOrd="0" presId="urn:microsoft.com/office/officeart/2005/8/layout/vList5"/>
    <dgm:cxn modelId="{4B004845-6CFA-467E-8DE2-FCF54C1A99AD}" type="presParOf" srcId="{E0ED66EA-77C0-44AC-A633-1475EF727716}" destId="{78CD80D8-B413-4B9F-AA75-42A9FAC15421}" srcOrd="0" destOrd="0" presId="urn:microsoft.com/office/officeart/2005/8/layout/vList5"/>
    <dgm:cxn modelId="{257F6FAD-A793-4970-B565-51E384A6DF79}" type="presParOf" srcId="{78CD80D8-B413-4B9F-AA75-42A9FAC15421}" destId="{855F391C-18F9-46B8-8373-AAAA88F24D50}" srcOrd="0" destOrd="0" presId="urn:microsoft.com/office/officeart/2005/8/layout/vList5"/>
    <dgm:cxn modelId="{902E18AB-43EC-4AE0-9568-E7BAD9C18654}" type="presParOf" srcId="{E0ED66EA-77C0-44AC-A633-1475EF727716}" destId="{755F66A3-8CBA-49DB-A8C6-9F3BC92DBFD8}" srcOrd="1" destOrd="0" presId="urn:microsoft.com/office/officeart/2005/8/layout/vList5"/>
    <dgm:cxn modelId="{EEA3879C-FD3D-4FD7-82B2-4FAEE3E76CB9}" type="presParOf" srcId="{E0ED66EA-77C0-44AC-A633-1475EF727716}" destId="{50893864-8A99-4309-B8C0-C1A5EB6A47BD}" srcOrd="2" destOrd="0" presId="urn:microsoft.com/office/officeart/2005/8/layout/vList5"/>
    <dgm:cxn modelId="{B1785588-EC99-4088-BD28-076EC58BE96A}" type="presParOf" srcId="{50893864-8A99-4309-B8C0-C1A5EB6A47BD}" destId="{11CBE8C0-9D64-46F1-AB5E-67AC5C11AAA4}" srcOrd="0" destOrd="0" presId="urn:microsoft.com/office/officeart/2005/8/layout/vList5"/>
    <dgm:cxn modelId="{E02B5E80-0F91-449C-A131-B86D7F7EBCDE}" type="presParOf" srcId="{E0ED66EA-77C0-44AC-A633-1475EF727716}" destId="{55BD3FB8-54D1-44AE-B3A8-C230BDE146AE}" srcOrd="3" destOrd="0" presId="urn:microsoft.com/office/officeart/2005/8/layout/vList5"/>
    <dgm:cxn modelId="{780D6663-0B5E-43CA-B96D-A427203B02F8}" type="presParOf" srcId="{E0ED66EA-77C0-44AC-A633-1475EF727716}" destId="{7ED04CC3-79FE-4826-AE20-E97113323B83}" srcOrd="4" destOrd="0" presId="urn:microsoft.com/office/officeart/2005/8/layout/vList5"/>
    <dgm:cxn modelId="{B83A3DF9-5EF4-4BC8-9299-482F8A7CA4F3}" type="presParOf" srcId="{7ED04CC3-79FE-4826-AE20-E97113323B83}" destId="{D943C168-F5EB-4319-971C-CFA47DF77310}" srcOrd="0" destOrd="0" presId="urn:microsoft.com/office/officeart/2005/8/layout/vList5"/>
    <dgm:cxn modelId="{21F6B561-B945-4CA4-A9D1-2F2A5AC11DB8}" type="presParOf" srcId="{E0ED66EA-77C0-44AC-A633-1475EF727716}" destId="{7D495250-B4C0-4D51-B549-BBCD7520DFB1}" srcOrd="5" destOrd="0" presId="urn:microsoft.com/office/officeart/2005/8/layout/vList5"/>
    <dgm:cxn modelId="{3D49D54D-30C6-4CE8-AAC3-30E82939FE60}" type="presParOf" srcId="{E0ED66EA-77C0-44AC-A633-1475EF727716}" destId="{C477658A-D2D5-4EF9-8945-F07201C2214A}" srcOrd="6" destOrd="0" presId="urn:microsoft.com/office/officeart/2005/8/layout/vList5"/>
    <dgm:cxn modelId="{3B4C1819-96DC-4A7D-82DA-F60253732D95}" type="presParOf" srcId="{C477658A-D2D5-4EF9-8945-F07201C2214A}" destId="{1651B407-0EB3-472C-A2C7-B9A9DF72A4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865E671-6781-4329-AA0F-BF2E210CB93F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E834CF3-5680-450B-920E-BF85E6044929}">
      <dgm:prSet/>
      <dgm:spPr/>
      <dgm:t>
        <a:bodyPr/>
        <a:lstStyle/>
        <a:p>
          <a:r>
            <a:rPr lang="cs-CZ"/>
            <a:t>Vše si řádně promyslet, nerozhodovat se hned</a:t>
          </a:r>
          <a:endParaRPr lang="en-US"/>
        </a:p>
      </dgm:t>
    </dgm:pt>
    <dgm:pt modelId="{EE70E413-B445-4396-95F1-06F91399CC27}" type="parTrans" cxnId="{549CD2B3-0798-48E8-8913-001CD0EA0CEE}">
      <dgm:prSet/>
      <dgm:spPr/>
      <dgm:t>
        <a:bodyPr/>
        <a:lstStyle/>
        <a:p>
          <a:endParaRPr lang="en-US"/>
        </a:p>
      </dgm:t>
    </dgm:pt>
    <dgm:pt modelId="{95F30B97-145C-44D7-BFDE-FB9477D9D3B0}" type="sibTrans" cxnId="{549CD2B3-0798-48E8-8913-001CD0EA0CE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4BA7D60-AEC1-4FBC-9693-3F9EE1BB0B16}">
      <dgm:prSet/>
      <dgm:spPr/>
      <dgm:t>
        <a:bodyPr/>
        <a:lstStyle/>
        <a:p>
          <a:r>
            <a:rPr lang="cs-CZ"/>
            <a:t>Vše si nechat dát písemně</a:t>
          </a:r>
          <a:endParaRPr lang="en-US"/>
        </a:p>
      </dgm:t>
    </dgm:pt>
    <dgm:pt modelId="{ED254AF8-1628-4B68-95EB-70EB3CCA071E}" type="parTrans" cxnId="{9ADCEAB3-C548-493B-A4D4-D5FA1D874090}">
      <dgm:prSet/>
      <dgm:spPr/>
      <dgm:t>
        <a:bodyPr/>
        <a:lstStyle/>
        <a:p>
          <a:endParaRPr lang="en-US"/>
        </a:p>
      </dgm:t>
    </dgm:pt>
    <dgm:pt modelId="{344A30CF-95F2-42FF-B861-84968D6FEFAF}" type="sibTrans" cxnId="{9ADCEAB3-C548-493B-A4D4-D5FA1D874090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06286701-67F7-4968-A9DE-61D902A414B4}">
      <dgm:prSet/>
      <dgm:spPr/>
      <dgm:t>
        <a:bodyPr/>
        <a:lstStyle/>
        <a:p>
          <a:r>
            <a:rPr lang="cs-CZ"/>
            <a:t>Nic nesjednávat po telefonu</a:t>
          </a:r>
          <a:endParaRPr lang="en-US"/>
        </a:p>
      </dgm:t>
    </dgm:pt>
    <dgm:pt modelId="{2AB26520-FCFD-485F-970A-F670F8831B3A}" type="parTrans" cxnId="{DCB9253F-0072-4231-9B76-3C259C8AD886}">
      <dgm:prSet/>
      <dgm:spPr/>
      <dgm:t>
        <a:bodyPr/>
        <a:lstStyle/>
        <a:p>
          <a:endParaRPr lang="en-US"/>
        </a:p>
      </dgm:t>
    </dgm:pt>
    <dgm:pt modelId="{BA900887-79D4-45D4-B9FB-937FA5D2396E}" type="sibTrans" cxnId="{DCB9253F-0072-4231-9B76-3C259C8AD886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8C75AA7F-F256-4148-B6BE-2979B7DAE333}">
      <dgm:prSet/>
      <dgm:spPr/>
      <dgm:t>
        <a:bodyPr/>
        <a:lstStyle/>
        <a:p>
          <a:r>
            <a:rPr lang="cs-CZ"/>
            <a:t>Zkonzultovat s důvěryhodnou osobou – rodinný příslušník, soc. odbor, jiná konkurenční instituce</a:t>
          </a:r>
          <a:endParaRPr lang="en-US"/>
        </a:p>
      </dgm:t>
    </dgm:pt>
    <dgm:pt modelId="{C0685979-4EB4-4E8E-904D-3873626F8F8F}" type="parTrans" cxnId="{C68544B3-601F-47FA-9B73-8B0017B9EC35}">
      <dgm:prSet/>
      <dgm:spPr/>
      <dgm:t>
        <a:bodyPr/>
        <a:lstStyle/>
        <a:p>
          <a:endParaRPr lang="en-US"/>
        </a:p>
      </dgm:t>
    </dgm:pt>
    <dgm:pt modelId="{B5FC39AA-538D-4A62-A020-6767BAACF37D}" type="sibTrans" cxnId="{C68544B3-601F-47FA-9B73-8B0017B9EC35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EBDDF31E-FDE6-4923-82F5-F206FC0ED3F0}">
      <dgm:prSet/>
      <dgm:spPr/>
      <dgm:t>
        <a:bodyPr/>
        <a:lstStyle/>
        <a:p>
          <a:r>
            <a:rPr lang="cs-CZ"/>
            <a:t>Uzavření smlouvy zorganizovat tak, aby mu byla přítomna nezávislá osoba, neutrální prostředí</a:t>
          </a:r>
          <a:endParaRPr lang="en-US"/>
        </a:p>
      </dgm:t>
    </dgm:pt>
    <dgm:pt modelId="{D903EF1A-41D1-4B4C-B0BA-3AF0B286B304}" type="parTrans" cxnId="{A2C71E69-2998-4854-A118-75CE6ED9DCAB}">
      <dgm:prSet/>
      <dgm:spPr/>
      <dgm:t>
        <a:bodyPr/>
        <a:lstStyle/>
        <a:p>
          <a:endParaRPr lang="en-US"/>
        </a:p>
      </dgm:t>
    </dgm:pt>
    <dgm:pt modelId="{B61487A1-ABDD-4416-871B-5E276DD09F81}" type="sibTrans" cxnId="{A2C71E69-2998-4854-A118-75CE6ED9DCAB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0832E90F-8E8B-4404-AD65-93B17A2A2425}">
      <dgm:prSet/>
      <dgm:spPr/>
      <dgm:t>
        <a:bodyPr/>
        <a:lstStyle/>
        <a:p>
          <a:r>
            <a:rPr lang="cs-CZ"/>
            <a:t>Vždy se ptát na podmínky nedodržení smlouvy, odstoupení</a:t>
          </a:r>
          <a:endParaRPr lang="en-US"/>
        </a:p>
      </dgm:t>
    </dgm:pt>
    <dgm:pt modelId="{71491034-7ED0-4131-A981-CEDAA910D2BA}" type="parTrans" cxnId="{01CEECC5-95C0-4AEE-A1C5-76D3FABEC9CE}">
      <dgm:prSet/>
      <dgm:spPr/>
      <dgm:t>
        <a:bodyPr/>
        <a:lstStyle/>
        <a:p>
          <a:endParaRPr lang="en-US"/>
        </a:p>
      </dgm:t>
    </dgm:pt>
    <dgm:pt modelId="{8CB9E7C2-CC88-489C-A0F3-C57887565B85}" type="sibTrans" cxnId="{01CEECC5-95C0-4AEE-A1C5-76D3FABEC9CE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77096B3A-5882-478E-B971-24FB62ACC9BF}">
      <dgm:prSet/>
      <dgm:spPr/>
      <dgm:t>
        <a:bodyPr/>
        <a:lstStyle/>
        <a:p>
          <a:r>
            <a:rPr lang="cs-CZ"/>
            <a:t>Všechny dokumenty uchovávat</a:t>
          </a:r>
          <a:endParaRPr lang="en-US"/>
        </a:p>
      </dgm:t>
    </dgm:pt>
    <dgm:pt modelId="{3FFFA716-5A96-453E-9F61-50B9F6E2862D}" type="parTrans" cxnId="{4FC79374-7CED-4AFE-A84C-FC7F7CF339B0}">
      <dgm:prSet/>
      <dgm:spPr/>
      <dgm:t>
        <a:bodyPr/>
        <a:lstStyle/>
        <a:p>
          <a:endParaRPr lang="en-US"/>
        </a:p>
      </dgm:t>
    </dgm:pt>
    <dgm:pt modelId="{FCCC1B35-4BC8-4AA2-9115-0A4821369699}" type="sibTrans" cxnId="{4FC79374-7CED-4AFE-A84C-FC7F7CF339B0}">
      <dgm:prSet phldrT="7" phldr="0"/>
      <dgm:spPr/>
      <dgm:t>
        <a:bodyPr/>
        <a:lstStyle/>
        <a:p>
          <a:r>
            <a:rPr lang="en-US"/>
            <a:t>7</a:t>
          </a:r>
        </a:p>
      </dgm:t>
    </dgm:pt>
    <dgm:pt modelId="{43DE2AA1-1C5E-400B-A652-247FC17C84BC}" type="pres">
      <dgm:prSet presAssocID="{C865E671-6781-4329-AA0F-BF2E210CB93F}" presName="linearFlow" presStyleCnt="0">
        <dgm:presLayoutVars>
          <dgm:dir/>
          <dgm:animLvl val="lvl"/>
          <dgm:resizeHandles val="exact"/>
        </dgm:presLayoutVars>
      </dgm:prSet>
      <dgm:spPr/>
    </dgm:pt>
    <dgm:pt modelId="{07D9726D-9D72-451F-BE98-79C2BF71CD1F}" type="pres">
      <dgm:prSet presAssocID="{0E834CF3-5680-450B-920E-BF85E6044929}" presName="compositeNode" presStyleCnt="0"/>
      <dgm:spPr/>
    </dgm:pt>
    <dgm:pt modelId="{BF4A4195-BA28-452A-8C99-934CBD1F9F87}" type="pres">
      <dgm:prSet presAssocID="{0E834CF3-5680-450B-920E-BF85E604492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F0B4BBE-6314-4949-A125-4DF6B5B7F112}" type="pres">
      <dgm:prSet presAssocID="{0E834CF3-5680-450B-920E-BF85E6044929}" presName="parSh" presStyleCnt="0"/>
      <dgm:spPr/>
    </dgm:pt>
    <dgm:pt modelId="{CAFF2C3C-C40A-488E-BE34-56D1FE1823B8}" type="pres">
      <dgm:prSet presAssocID="{0E834CF3-5680-450B-920E-BF85E6044929}" presName="lineNode" presStyleLbl="alignAccFollowNode1" presStyleIdx="0" presStyleCnt="21"/>
      <dgm:spPr/>
    </dgm:pt>
    <dgm:pt modelId="{C8C22288-58C3-4510-B6B5-87008E2CABC2}" type="pres">
      <dgm:prSet presAssocID="{0E834CF3-5680-450B-920E-BF85E6044929}" presName="lineArrowNode" presStyleLbl="alignAccFollowNode1" presStyleIdx="1" presStyleCnt="21"/>
      <dgm:spPr/>
    </dgm:pt>
    <dgm:pt modelId="{3E9FD9E1-901E-4800-AF04-3A6EA3716026}" type="pres">
      <dgm:prSet presAssocID="{95F30B97-145C-44D7-BFDE-FB9477D9D3B0}" presName="sibTransNodeCircle" presStyleLbl="alignNode1" presStyleIdx="0" presStyleCnt="7">
        <dgm:presLayoutVars>
          <dgm:chMax val="0"/>
          <dgm:bulletEnabled/>
        </dgm:presLayoutVars>
      </dgm:prSet>
      <dgm:spPr/>
    </dgm:pt>
    <dgm:pt modelId="{000A0FAB-E64A-4AA9-AFA2-C0CFCC2436DF}" type="pres">
      <dgm:prSet presAssocID="{95F30B97-145C-44D7-BFDE-FB9477D9D3B0}" presName="spacerBetweenCircleAndCallout" presStyleCnt="0">
        <dgm:presLayoutVars/>
      </dgm:prSet>
      <dgm:spPr/>
    </dgm:pt>
    <dgm:pt modelId="{65F1E914-5304-4266-96AE-18F0CDAE9204}" type="pres">
      <dgm:prSet presAssocID="{0E834CF3-5680-450B-920E-BF85E6044929}" presName="nodeText" presStyleLbl="alignAccFollowNode1" presStyleIdx="2" presStyleCnt="21">
        <dgm:presLayoutVars>
          <dgm:bulletEnabled val="1"/>
        </dgm:presLayoutVars>
      </dgm:prSet>
      <dgm:spPr/>
    </dgm:pt>
    <dgm:pt modelId="{385F1B1A-9988-4E4C-A7AD-2D008BCB2935}" type="pres">
      <dgm:prSet presAssocID="{95F30B97-145C-44D7-BFDE-FB9477D9D3B0}" presName="sibTransComposite" presStyleCnt="0"/>
      <dgm:spPr/>
    </dgm:pt>
    <dgm:pt modelId="{D756D733-1F6A-4C88-9072-9CC7C2CB5E48}" type="pres">
      <dgm:prSet presAssocID="{54BA7D60-AEC1-4FBC-9693-3F9EE1BB0B16}" presName="compositeNode" presStyleCnt="0"/>
      <dgm:spPr/>
    </dgm:pt>
    <dgm:pt modelId="{055C4067-D920-40CE-A869-C0094A63FF7F}" type="pres">
      <dgm:prSet presAssocID="{54BA7D60-AEC1-4FBC-9693-3F9EE1BB0B1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6E23C0E-212E-4EE8-B709-EE6022489809}" type="pres">
      <dgm:prSet presAssocID="{54BA7D60-AEC1-4FBC-9693-3F9EE1BB0B16}" presName="parSh" presStyleCnt="0"/>
      <dgm:spPr/>
    </dgm:pt>
    <dgm:pt modelId="{DBC308CE-85A5-4B38-A25F-D5E73CC9C278}" type="pres">
      <dgm:prSet presAssocID="{54BA7D60-AEC1-4FBC-9693-3F9EE1BB0B16}" presName="lineNode" presStyleLbl="alignAccFollowNode1" presStyleIdx="3" presStyleCnt="21"/>
      <dgm:spPr/>
    </dgm:pt>
    <dgm:pt modelId="{B66B7FA7-715B-4719-A450-B4CF504C3FCA}" type="pres">
      <dgm:prSet presAssocID="{54BA7D60-AEC1-4FBC-9693-3F9EE1BB0B16}" presName="lineArrowNode" presStyleLbl="alignAccFollowNode1" presStyleIdx="4" presStyleCnt="21"/>
      <dgm:spPr/>
    </dgm:pt>
    <dgm:pt modelId="{16AEFA15-6A5C-44B0-8201-0B811F89AE83}" type="pres">
      <dgm:prSet presAssocID="{344A30CF-95F2-42FF-B861-84968D6FEFAF}" presName="sibTransNodeCircle" presStyleLbl="alignNode1" presStyleIdx="1" presStyleCnt="7">
        <dgm:presLayoutVars>
          <dgm:chMax val="0"/>
          <dgm:bulletEnabled/>
        </dgm:presLayoutVars>
      </dgm:prSet>
      <dgm:spPr/>
    </dgm:pt>
    <dgm:pt modelId="{D4B9F90F-5CD6-4B6A-ADAF-18982F2D0149}" type="pres">
      <dgm:prSet presAssocID="{344A30CF-95F2-42FF-B861-84968D6FEFAF}" presName="spacerBetweenCircleAndCallout" presStyleCnt="0">
        <dgm:presLayoutVars/>
      </dgm:prSet>
      <dgm:spPr/>
    </dgm:pt>
    <dgm:pt modelId="{59EFFE2C-6416-4AAD-B9B6-15D8B8205B19}" type="pres">
      <dgm:prSet presAssocID="{54BA7D60-AEC1-4FBC-9693-3F9EE1BB0B16}" presName="nodeText" presStyleLbl="alignAccFollowNode1" presStyleIdx="5" presStyleCnt="21">
        <dgm:presLayoutVars>
          <dgm:bulletEnabled val="1"/>
        </dgm:presLayoutVars>
      </dgm:prSet>
      <dgm:spPr/>
    </dgm:pt>
    <dgm:pt modelId="{9C897C51-1E09-4FD4-B4C0-9492A6A5BB1A}" type="pres">
      <dgm:prSet presAssocID="{344A30CF-95F2-42FF-B861-84968D6FEFAF}" presName="sibTransComposite" presStyleCnt="0"/>
      <dgm:spPr/>
    </dgm:pt>
    <dgm:pt modelId="{545ADC70-F72F-45AA-823D-66D4DADDF84C}" type="pres">
      <dgm:prSet presAssocID="{06286701-67F7-4968-A9DE-61D902A414B4}" presName="compositeNode" presStyleCnt="0"/>
      <dgm:spPr/>
    </dgm:pt>
    <dgm:pt modelId="{6522E7A1-8AD6-486E-9823-805AC599A15C}" type="pres">
      <dgm:prSet presAssocID="{06286701-67F7-4968-A9DE-61D902A414B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DBBDA75-3634-4CD2-92FF-19989968360F}" type="pres">
      <dgm:prSet presAssocID="{06286701-67F7-4968-A9DE-61D902A414B4}" presName="parSh" presStyleCnt="0"/>
      <dgm:spPr/>
    </dgm:pt>
    <dgm:pt modelId="{7EB1094B-F25A-463D-9764-FDC6303D6975}" type="pres">
      <dgm:prSet presAssocID="{06286701-67F7-4968-A9DE-61D902A414B4}" presName="lineNode" presStyleLbl="alignAccFollowNode1" presStyleIdx="6" presStyleCnt="21"/>
      <dgm:spPr/>
    </dgm:pt>
    <dgm:pt modelId="{D89F57E6-B992-418A-997B-243EB1096029}" type="pres">
      <dgm:prSet presAssocID="{06286701-67F7-4968-A9DE-61D902A414B4}" presName="lineArrowNode" presStyleLbl="alignAccFollowNode1" presStyleIdx="7" presStyleCnt="21"/>
      <dgm:spPr/>
    </dgm:pt>
    <dgm:pt modelId="{CA7CC8ED-737F-4E84-A074-ED35F3D4D1C1}" type="pres">
      <dgm:prSet presAssocID="{BA900887-79D4-45D4-B9FB-937FA5D2396E}" presName="sibTransNodeCircle" presStyleLbl="alignNode1" presStyleIdx="2" presStyleCnt="7">
        <dgm:presLayoutVars>
          <dgm:chMax val="0"/>
          <dgm:bulletEnabled/>
        </dgm:presLayoutVars>
      </dgm:prSet>
      <dgm:spPr/>
    </dgm:pt>
    <dgm:pt modelId="{F1973289-7C7E-42FF-8642-B2C3E7C4C392}" type="pres">
      <dgm:prSet presAssocID="{BA900887-79D4-45D4-B9FB-937FA5D2396E}" presName="spacerBetweenCircleAndCallout" presStyleCnt="0">
        <dgm:presLayoutVars/>
      </dgm:prSet>
      <dgm:spPr/>
    </dgm:pt>
    <dgm:pt modelId="{64CC7D07-9E28-460A-9965-D6CB001D5CBD}" type="pres">
      <dgm:prSet presAssocID="{06286701-67F7-4968-A9DE-61D902A414B4}" presName="nodeText" presStyleLbl="alignAccFollowNode1" presStyleIdx="8" presStyleCnt="21">
        <dgm:presLayoutVars>
          <dgm:bulletEnabled val="1"/>
        </dgm:presLayoutVars>
      </dgm:prSet>
      <dgm:spPr/>
    </dgm:pt>
    <dgm:pt modelId="{40F9CB57-6BD0-4703-B60B-4D0B021F3BA0}" type="pres">
      <dgm:prSet presAssocID="{BA900887-79D4-45D4-B9FB-937FA5D2396E}" presName="sibTransComposite" presStyleCnt="0"/>
      <dgm:spPr/>
    </dgm:pt>
    <dgm:pt modelId="{1FC68D49-54D0-43C0-AAD5-1430BE897F3B}" type="pres">
      <dgm:prSet presAssocID="{8C75AA7F-F256-4148-B6BE-2979B7DAE333}" presName="compositeNode" presStyleCnt="0"/>
      <dgm:spPr/>
    </dgm:pt>
    <dgm:pt modelId="{6D50BB8A-3D8A-42D5-8175-81B59F103FBC}" type="pres">
      <dgm:prSet presAssocID="{8C75AA7F-F256-4148-B6BE-2979B7DAE33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C425D7A-3536-4EA2-966B-829474E54377}" type="pres">
      <dgm:prSet presAssocID="{8C75AA7F-F256-4148-B6BE-2979B7DAE333}" presName="parSh" presStyleCnt="0"/>
      <dgm:spPr/>
    </dgm:pt>
    <dgm:pt modelId="{ACB707B1-BD35-4E4A-B0F1-659ADDCB144B}" type="pres">
      <dgm:prSet presAssocID="{8C75AA7F-F256-4148-B6BE-2979B7DAE333}" presName="lineNode" presStyleLbl="alignAccFollowNode1" presStyleIdx="9" presStyleCnt="21"/>
      <dgm:spPr/>
    </dgm:pt>
    <dgm:pt modelId="{5A3327E6-EC63-4B64-8F48-50BC745BDCDB}" type="pres">
      <dgm:prSet presAssocID="{8C75AA7F-F256-4148-B6BE-2979B7DAE333}" presName="lineArrowNode" presStyleLbl="alignAccFollowNode1" presStyleIdx="10" presStyleCnt="21"/>
      <dgm:spPr/>
    </dgm:pt>
    <dgm:pt modelId="{504E6698-F386-4EC2-A70B-0F022CA1F900}" type="pres">
      <dgm:prSet presAssocID="{B5FC39AA-538D-4A62-A020-6767BAACF37D}" presName="sibTransNodeCircle" presStyleLbl="alignNode1" presStyleIdx="3" presStyleCnt="7">
        <dgm:presLayoutVars>
          <dgm:chMax val="0"/>
          <dgm:bulletEnabled/>
        </dgm:presLayoutVars>
      </dgm:prSet>
      <dgm:spPr/>
    </dgm:pt>
    <dgm:pt modelId="{7C3716B4-9121-457F-9266-C431E4869EC1}" type="pres">
      <dgm:prSet presAssocID="{B5FC39AA-538D-4A62-A020-6767BAACF37D}" presName="spacerBetweenCircleAndCallout" presStyleCnt="0">
        <dgm:presLayoutVars/>
      </dgm:prSet>
      <dgm:spPr/>
    </dgm:pt>
    <dgm:pt modelId="{DBD3D9BD-6A25-4CC4-887E-A549A6D3A74C}" type="pres">
      <dgm:prSet presAssocID="{8C75AA7F-F256-4148-B6BE-2979B7DAE333}" presName="nodeText" presStyleLbl="alignAccFollowNode1" presStyleIdx="11" presStyleCnt="21">
        <dgm:presLayoutVars>
          <dgm:bulletEnabled val="1"/>
        </dgm:presLayoutVars>
      </dgm:prSet>
      <dgm:spPr/>
    </dgm:pt>
    <dgm:pt modelId="{E09378E8-9E4E-45EC-9FF3-F199ACAA81CF}" type="pres">
      <dgm:prSet presAssocID="{B5FC39AA-538D-4A62-A020-6767BAACF37D}" presName="sibTransComposite" presStyleCnt="0"/>
      <dgm:spPr/>
    </dgm:pt>
    <dgm:pt modelId="{C1CD10AC-A98B-4939-92F9-19EB9FE350F3}" type="pres">
      <dgm:prSet presAssocID="{EBDDF31E-FDE6-4923-82F5-F206FC0ED3F0}" presName="compositeNode" presStyleCnt="0"/>
      <dgm:spPr/>
    </dgm:pt>
    <dgm:pt modelId="{F170E7E0-7312-4F27-A693-E36F1495ACF8}" type="pres">
      <dgm:prSet presAssocID="{EBDDF31E-FDE6-4923-82F5-F206FC0ED3F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F30BDC8-2B75-49A9-9C9C-324463BFAE9D}" type="pres">
      <dgm:prSet presAssocID="{EBDDF31E-FDE6-4923-82F5-F206FC0ED3F0}" presName="parSh" presStyleCnt="0"/>
      <dgm:spPr/>
    </dgm:pt>
    <dgm:pt modelId="{500CC0B4-723F-423F-B628-901E5B59FC92}" type="pres">
      <dgm:prSet presAssocID="{EBDDF31E-FDE6-4923-82F5-F206FC0ED3F0}" presName="lineNode" presStyleLbl="alignAccFollowNode1" presStyleIdx="12" presStyleCnt="21"/>
      <dgm:spPr/>
    </dgm:pt>
    <dgm:pt modelId="{FFA3E5D6-A884-4063-9578-DC3A4E459CB6}" type="pres">
      <dgm:prSet presAssocID="{EBDDF31E-FDE6-4923-82F5-F206FC0ED3F0}" presName="lineArrowNode" presStyleLbl="alignAccFollowNode1" presStyleIdx="13" presStyleCnt="21"/>
      <dgm:spPr/>
    </dgm:pt>
    <dgm:pt modelId="{C27D354E-D789-48CE-BD64-A0B3FFDBE5B3}" type="pres">
      <dgm:prSet presAssocID="{B61487A1-ABDD-4416-871B-5E276DD09F81}" presName="sibTransNodeCircle" presStyleLbl="alignNode1" presStyleIdx="4" presStyleCnt="7">
        <dgm:presLayoutVars>
          <dgm:chMax val="0"/>
          <dgm:bulletEnabled/>
        </dgm:presLayoutVars>
      </dgm:prSet>
      <dgm:spPr/>
    </dgm:pt>
    <dgm:pt modelId="{D503BDAB-8CE4-46AF-B16D-97585C63E173}" type="pres">
      <dgm:prSet presAssocID="{B61487A1-ABDD-4416-871B-5E276DD09F81}" presName="spacerBetweenCircleAndCallout" presStyleCnt="0">
        <dgm:presLayoutVars/>
      </dgm:prSet>
      <dgm:spPr/>
    </dgm:pt>
    <dgm:pt modelId="{7A7DAD14-9C07-485C-9A16-16328442183C}" type="pres">
      <dgm:prSet presAssocID="{EBDDF31E-FDE6-4923-82F5-F206FC0ED3F0}" presName="nodeText" presStyleLbl="alignAccFollowNode1" presStyleIdx="14" presStyleCnt="21">
        <dgm:presLayoutVars>
          <dgm:bulletEnabled val="1"/>
        </dgm:presLayoutVars>
      </dgm:prSet>
      <dgm:spPr/>
    </dgm:pt>
    <dgm:pt modelId="{5BF25AF6-D726-401F-BDBE-49433D279CF9}" type="pres">
      <dgm:prSet presAssocID="{B61487A1-ABDD-4416-871B-5E276DD09F81}" presName="sibTransComposite" presStyleCnt="0"/>
      <dgm:spPr/>
    </dgm:pt>
    <dgm:pt modelId="{F8EBE432-48BA-48ED-8A9F-1BBDECF0B592}" type="pres">
      <dgm:prSet presAssocID="{0832E90F-8E8B-4404-AD65-93B17A2A2425}" presName="compositeNode" presStyleCnt="0"/>
      <dgm:spPr/>
    </dgm:pt>
    <dgm:pt modelId="{157C104F-EB67-4786-869E-C6451F45953B}" type="pres">
      <dgm:prSet presAssocID="{0832E90F-8E8B-4404-AD65-93B17A2A242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FA65040-34FA-423A-B08D-7E023CF2775B}" type="pres">
      <dgm:prSet presAssocID="{0832E90F-8E8B-4404-AD65-93B17A2A2425}" presName="parSh" presStyleCnt="0"/>
      <dgm:spPr/>
    </dgm:pt>
    <dgm:pt modelId="{A7F0A4C2-1F22-4014-98D3-CAE19E74ACE0}" type="pres">
      <dgm:prSet presAssocID="{0832E90F-8E8B-4404-AD65-93B17A2A2425}" presName="lineNode" presStyleLbl="alignAccFollowNode1" presStyleIdx="15" presStyleCnt="21"/>
      <dgm:spPr/>
    </dgm:pt>
    <dgm:pt modelId="{4DB3B9D8-11BD-4A6F-82CE-D1976E6E3EA3}" type="pres">
      <dgm:prSet presAssocID="{0832E90F-8E8B-4404-AD65-93B17A2A2425}" presName="lineArrowNode" presStyleLbl="alignAccFollowNode1" presStyleIdx="16" presStyleCnt="21"/>
      <dgm:spPr/>
    </dgm:pt>
    <dgm:pt modelId="{4DB45842-BA22-4D17-8D66-D42A2FA7D201}" type="pres">
      <dgm:prSet presAssocID="{8CB9E7C2-CC88-489C-A0F3-C57887565B85}" presName="sibTransNodeCircle" presStyleLbl="alignNode1" presStyleIdx="5" presStyleCnt="7">
        <dgm:presLayoutVars>
          <dgm:chMax val="0"/>
          <dgm:bulletEnabled/>
        </dgm:presLayoutVars>
      </dgm:prSet>
      <dgm:spPr/>
    </dgm:pt>
    <dgm:pt modelId="{99F1D7AC-53D4-41B8-A6CE-B8A05644F2F5}" type="pres">
      <dgm:prSet presAssocID="{8CB9E7C2-CC88-489C-A0F3-C57887565B85}" presName="spacerBetweenCircleAndCallout" presStyleCnt="0">
        <dgm:presLayoutVars/>
      </dgm:prSet>
      <dgm:spPr/>
    </dgm:pt>
    <dgm:pt modelId="{7A3C85AE-F0A5-4FBE-ABA0-809CB677BFB7}" type="pres">
      <dgm:prSet presAssocID="{0832E90F-8E8B-4404-AD65-93B17A2A2425}" presName="nodeText" presStyleLbl="alignAccFollowNode1" presStyleIdx="17" presStyleCnt="21">
        <dgm:presLayoutVars>
          <dgm:bulletEnabled val="1"/>
        </dgm:presLayoutVars>
      </dgm:prSet>
      <dgm:spPr/>
    </dgm:pt>
    <dgm:pt modelId="{91D65712-D631-4E21-B179-888BA95952D6}" type="pres">
      <dgm:prSet presAssocID="{8CB9E7C2-CC88-489C-A0F3-C57887565B85}" presName="sibTransComposite" presStyleCnt="0"/>
      <dgm:spPr/>
    </dgm:pt>
    <dgm:pt modelId="{95399AFB-0D0B-4ECE-95C0-77BE6118838F}" type="pres">
      <dgm:prSet presAssocID="{77096B3A-5882-478E-B971-24FB62ACC9BF}" presName="compositeNode" presStyleCnt="0"/>
      <dgm:spPr/>
    </dgm:pt>
    <dgm:pt modelId="{D17A90ED-D73A-4A3F-8659-03A22CFF7DB6}" type="pres">
      <dgm:prSet presAssocID="{77096B3A-5882-478E-B971-24FB62ACC9B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564DFBA-750A-4A9F-B232-B3E714957027}" type="pres">
      <dgm:prSet presAssocID="{77096B3A-5882-478E-B971-24FB62ACC9BF}" presName="parSh" presStyleCnt="0"/>
      <dgm:spPr/>
    </dgm:pt>
    <dgm:pt modelId="{16318153-56CE-4B09-9AC6-99A59F6FE082}" type="pres">
      <dgm:prSet presAssocID="{77096B3A-5882-478E-B971-24FB62ACC9BF}" presName="lineNode" presStyleLbl="alignAccFollowNode1" presStyleIdx="18" presStyleCnt="21"/>
      <dgm:spPr/>
    </dgm:pt>
    <dgm:pt modelId="{ABDE4BDD-1B04-40A2-A7F1-DA8E17F182E9}" type="pres">
      <dgm:prSet presAssocID="{77096B3A-5882-478E-B971-24FB62ACC9BF}" presName="lineArrowNode" presStyleLbl="alignAccFollowNode1" presStyleIdx="19" presStyleCnt="21"/>
      <dgm:spPr/>
    </dgm:pt>
    <dgm:pt modelId="{C0E19026-8FB3-477E-9508-DDC3E4B714DC}" type="pres">
      <dgm:prSet presAssocID="{FCCC1B35-4BC8-4AA2-9115-0A4821369699}" presName="sibTransNodeCircle" presStyleLbl="alignNode1" presStyleIdx="6" presStyleCnt="7">
        <dgm:presLayoutVars>
          <dgm:chMax val="0"/>
          <dgm:bulletEnabled/>
        </dgm:presLayoutVars>
      </dgm:prSet>
      <dgm:spPr/>
    </dgm:pt>
    <dgm:pt modelId="{6BE24844-8431-4DD9-A5CA-B86115F31857}" type="pres">
      <dgm:prSet presAssocID="{FCCC1B35-4BC8-4AA2-9115-0A4821369699}" presName="spacerBetweenCircleAndCallout" presStyleCnt="0">
        <dgm:presLayoutVars/>
      </dgm:prSet>
      <dgm:spPr/>
    </dgm:pt>
    <dgm:pt modelId="{E1609524-FA66-4EDF-B9B0-5544C9819634}" type="pres">
      <dgm:prSet presAssocID="{77096B3A-5882-478E-B971-24FB62ACC9BF}" presName="nodeText" presStyleLbl="alignAccFollowNode1" presStyleIdx="20" presStyleCnt="21">
        <dgm:presLayoutVars>
          <dgm:bulletEnabled val="1"/>
        </dgm:presLayoutVars>
      </dgm:prSet>
      <dgm:spPr/>
    </dgm:pt>
  </dgm:ptLst>
  <dgm:cxnLst>
    <dgm:cxn modelId="{DCB9253F-0072-4231-9B76-3C259C8AD886}" srcId="{C865E671-6781-4329-AA0F-BF2E210CB93F}" destId="{06286701-67F7-4968-A9DE-61D902A414B4}" srcOrd="2" destOrd="0" parTransId="{2AB26520-FCFD-485F-970A-F670F8831B3A}" sibTransId="{BA900887-79D4-45D4-B9FB-937FA5D2396E}"/>
    <dgm:cxn modelId="{EB33425D-EB41-4F5C-A187-C07CA7455581}" type="presOf" srcId="{EBDDF31E-FDE6-4923-82F5-F206FC0ED3F0}" destId="{7A7DAD14-9C07-485C-9A16-16328442183C}" srcOrd="0" destOrd="0" presId="urn:microsoft.com/office/officeart/2016/7/layout/LinearArrowProcessNumbered"/>
    <dgm:cxn modelId="{FF552662-D33C-4EB4-A3C8-F24F3A7925CC}" type="presOf" srcId="{8CB9E7C2-CC88-489C-A0F3-C57887565B85}" destId="{4DB45842-BA22-4D17-8D66-D42A2FA7D201}" srcOrd="0" destOrd="0" presId="urn:microsoft.com/office/officeart/2016/7/layout/LinearArrowProcessNumbered"/>
    <dgm:cxn modelId="{A2C71E69-2998-4854-A118-75CE6ED9DCAB}" srcId="{C865E671-6781-4329-AA0F-BF2E210CB93F}" destId="{EBDDF31E-FDE6-4923-82F5-F206FC0ED3F0}" srcOrd="4" destOrd="0" parTransId="{D903EF1A-41D1-4B4C-B0BA-3AF0B286B304}" sibTransId="{B61487A1-ABDD-4416-871B-5E276DD09F81}"/>
    <dgm:cxn modelId="{41E46169-B871-4641-AFEF-BF651CECE6C3}" type="presOf" srcId="{06286701-67F7-4968-A9DE-61D902A414B4}" destId="{64CC7D07-9E28-460A-9965-D6CB001D5CBD}" srcOrd="0" destOrd="0" presId="urn:microsoft.com/office/officeart/2016/7/layout/LinearArrowProcessNumbered"/>
    <dgm:cxn modelId="{4FC79374-7CED-4AFE-A84C-FC7F7CF339B0}" srcId="{C865E671-6781-4329-AA0F-BF2E210CB93F}" destId="{77096B3A-5882-478E-B971-24FB62ACC9BF}" srcOrd="6" destOrd="0" parTransId="{3FFFA716-5A96-453E-9F61-50B9F6E2862D}" sibTransId="{FCCC1B35-4BC8-4AA2-9115-0A4821369699}"/>
    <dgm:cxn modelId="{6D14E255-D1F2-48DD-A368-6FA0DB590AF3}" type="presOf" srcId="{FCCC1B35-4BC8-4AA2-9115-0A4821369699}" destId="{C0E19026-8FB3-477E-9508-DDC3E4B714DC}" srcOrd="0" destOrd="0" presId="urn:microsoft.com/office/officeart/2016/7/layout/LinearArrowProcessNumbered"/>
    <dgm:cxn modelId="{F0E9E384-5591-47D4-B183-78748DA046EF}" type="presOf" srcId="{8C75AA7F-F256-4148-B6BE-2979B7DAE333}" destId="{DBD3D9BD-6A25-4CC4-887E-A549A6D3A74C}" srcOrd="0" destOrd="0" presId="urn:microsoft.com/office/officeart/2016/7/layout/LinearArrowProcessNumbered"/>
    <dgm:cxn modelId="{4038A98F-8EB9-4D0D-B007-4EBD1726EE02}" type="presOf" srcId="{54BA7D60-AEC1-4FBC-9693-3F9EE1BB0B16}" destId="{59EFFE2C-6416-4AAD-B9B6-15D8B8205B19}" srcOrd="0" destOrd="0" presId="urn:microsoft.com/office/officeart/2016/7/layout/LinearArrowProcessNumbered"/>
    <dgm:cxn modelId="{B6C877A6-2478-491A-831A-3CCAF5547CDB}" type="presOf" srcId="{B61487A1-ABDD-4416-871B-5E276DD09F81}" destId="{C27D354E-D789-48CE-BD64-A0B3FFDBE5B3}" srcOrd="0" destOrd="0" presId="urn:microsoft.com/office/officeart/2016/7/layout/LinearArrowProcessNumbered"/>
    <dgm:cxn modelId="{08D7E3A8-E28B-4A62-A9F6-4418621A5221}" type="presOf" srcId="{0832E90F-8E8B-4404-AD65-93B17A2A2425}" destId="{7A3C85AE-F0A5-4FBE-ABA0-809CB677BFB7}" srcOrd="0" destOrd="0" presId="urn:microsoft.com/office/officeart/2016/7/layout/LinearArrowProcessNumbered"/>
    <dgm:cxn modelId="{C68544B3-601F-47FA-9B73-8B0017B9EC35}" srcId="{C865E671-6781-4329-AA0F-BF2E210CB93F}" destId="{8C75AA7F-F256-4148-B6BE-2979B7DAE333}" srcOrd="3" destOrd="0" parTransId="{C0685979-4EB4-4E8E-904D-3873626F8F8F}" sibTransId="{B5FC39AA-538D-4A62-A020-6767BAACF37D}"/>
    <dgm:cxn modelId="{549CD2B3-0798-48E8-8913-001CD0EA0CEE}" srcId="{C865E671-6781-4329-AA0F-BF2E210CB93F}" destId="{0E834CF3-5680-450B-920E-BF85E6044929}" srcOrd="0" destOrd="0" parTransId="{EE70E413-B445-4396-95F1-06F91399CC27}" sibTransId="{95F30B97-145C-44D7-BFDE-FB9477D9D3B0}"/>
    <dgm:cxn modelId="{9ADCEAB3-C548-493B-A4D4-D5FA1D874090}" srcId="{C865E671-6781-4329-AA0F-BF2E210CB93F}" destId="{54BA7D60-AEC1-4FBC-9693-3F9EE1BB0B16}" srcOrd="1" destOrd="0" parTransId="{ED254AF8-1628-4B68-95EB-70EB3CCA071E}" sibTransId="{344A30CF-95F2-42FF-B861-84968D6FEFAF}"/>
    <dgm:cxn modelId="{4E3257B8-4DF9-4517-B087-61466131187A}" type="presOf" srcId="{BA900887-79D4-45D4-B9FB-937FA5D2396E}" destId="{CA7CC8ED-737F-4E84-A074-ED35F3D4D1C1}" srcOrd="0" destOrd="0" presId="urn:microsoft.com/office/officeart/2016/7/layout/LinearArrowProcessNumbered"/>
    <dgm:cxn modelId="{B626BEB9-01EE-48E2-BE56-9923B2D005DA}" type="presOf" srcId="{95F30B97-145C-44D7-BFDE-FB9477D9D3B0}" destId="{3E9FD9E1-901E-4800-AF04-3A6EA3716026}" srcOrd="0" destOrd="0" presId="urn:microsoft.com/office/officeart/2016/7/layout/LinearArrowProcessNumbered"/>
    <dgm:cxn modelId="{01CEECC5-95C0-4AEE-A1C5-76D3FABEC9CE}" srcId="{C865E671-6781-4329-AA0F-BF2E210CB93F}" destId="{0832E90F-8E8B-4404-AD65-93B17A2A2425}" srcOrd="5" destOrd="0" parTransId="{71491034-7ED0-4131-A981-CEDAA910D2BA}" sibTransId="{8CB9E7C2-CC88-489C-A0F3-C57887565B85}"/>
    <dgm:cxn modelId="{FEA066C6-CE80-4A74-AC2B-AC783CBDA475}" type="presOf" srcId="{77096B3A-5882-478E-B971-24FB62ACC9BF}" destId="{E1609524-FA66-4EDF-B9B0-5544C9819634}" srcOrd="0" destOrd="0" presId="urn:microsoft.com/office/officeart/2016/7/layout/LinearArrowProcessNumbered"/>
    <dgm:cxn modelId="{DF600AD1-8812-4788-9145-D65390CAA626}" type="presOf" srcId="{344A30CF-95F2-42FF-B861-84968D6FEFAF}" destId="{16AEFA15-6A5C-44B0-8201-0B811F89AE83}" srcOrd="0" destOrd="0" presId="urn:microsoft.com/office/officeart/2016/7/layout/LinearArrowProcessNumbered"/>
    <dgm:cxn modelId="{95E468DE-08D3-4F47-B014-45CE6C704716}" type="presOf" srcId="{C865E671-6781-4329-AA0F-BF2E210CB93F}" destId="{43DE2AA1-1C5E-400B-A652-247FC17C84BC}" srcOrd="0" destOrd="0" presId="urn:microsoft.com/office/officeart/2016/7/layout/LinearArrowProcessNumbered"/>
    <dgm:cxn modelId="{A0543AE2-6D06-4A2B-8A30-281F743A9295}" type="presOf" srcId="{B5FC39AA-538D-4A62-A020-6767BAACF37D}" destId="{504E6698-F386-4EC2-A70B-0F022CA1F900}" srcOrd="0" destOrd="0" presId="urn:microsoft.com/office/officeart/2016/7/layout/LinearArrowProcessNumbered"/>
    <dgm:cxn modelId="{12E0C1F7-F18E-42F9-B4F4-1EF7DB4F7DFC}" type="presOf" srcId="{0E834CF3-5680-450B-920E-BF85E6044929}" destId="{65F1E914-5304-4266-96AE-18F0CDAE9204}" srcOrd="0" destOrd="0" presId="urn:microsoft.com/office/officeart/2016/7/layout/LinearArrowProcessNumbered"/>
    <dgm:cxn modelId="{98EAF2E6-3893-4D37-9012-B22C647B1351}" type="presParOf" srcId="{43DE2AA1-1C5E-400B-A652-247FC17C84BC}" destId="{07D9726D-9D72-451F-BE98-79C2BF71CD1F}" srcOrd="0" destOrd="0" presId="urn:microsoft.com/office/officeart/2016/7/layout/LinearArrowProcessNumbered"/>
    <dgm:cxn modelId="{B2818551-AD79-4BA5-9C83-07C27D7BC86C}" type="presParOf" srcId="{07D9726D-9D72-451F-BE98-79C2BF71CD1F}" destId="{BF4A4195-BA28-452A-8C99-934CBD1F9F87}" srcOrd="0" destOrd="0" presId="urn:microsoft.com/office/officeart/2016/7/layout/LinearArrowProcessNumbered"/>
    <dgm:cxn modelId="{73F26CFD-FF41-46BE-9591-AE78241DF3EB}" type="presParOf" srcId="{07D9726D-9D72-451F-BE98-79C2BF71CD1F}" destId="{3F0B4BBE-6314-4949-A125-4DF6B5B7F112}" srcOrd="1" destOrd="0" presId="urn:microsoft.com/office/officeart/2016/7/layout/LinearArrowProcessNumbered"/>
    <dgm:cxn modelId="{8FFC5B04-2C0C-44C4-BA15-CDF773DFB59F}" type="presParOf" srcId="{3F0B4BBE-6314-4949-A125-4DF6B5B7F112}" destId="{CAFF2C3C-C40A-488E-BE34-56D1FE1823B8}" srcOrd="0" destOrd="0" presId="urn:microsoft.com/office/officeart/2016/7/layout/LinearArrowProcessNumbered"/>
    <dgm:cxn modelId="{41EACD83-C489-4F7F-BE09-8803DC6D7305}" type="presParOf" srcId="{3F0B4BBE-6314-4949-A125-4DF6B5B7F112}" destId="{C8C22288-58C3-4510-B6B5-87008E2CABC2}" srcOrd="1" destOrd="0" presId="urn:microsoft.com/office/officeart/2016/7/layout/LinearArrowProcessNumbered"/>
    <dgm:cxn modelId="{28FB0EED-F682-42CC-BDF3-25B16AD78F59}" type="presParOf" srcId="{3F0B4BBE-6314-4949-A125-4DF6B5B7F112}" destId="{3E9FD9E1-901E-4800-AF04-3A6EA3716026}" srcOrd="2" destOrd="0" presId="urn:microsoft.com/office/officeart/2016/7/layout/LinearArrowProcessNumbered"/>
    <dgm:cxn modelId="{9898D75C-EED0-46CF-BC58-29CABC5CADDC}" type="presParOf" srcId="{3F0B4BBE-6314-4949-A125-4DF6B5B7F112}" destId="{000A0FAB-E64A-4AA9-AFA2-C0CFCC2436DF}" srcOrd="3" destOrd="0" presId="urn:microsoft.com/office/officeart/2016/7/layout/LinearArrowProcessNumbered"/>
    <dgm:cxn modelId="{A6B297BD-B71A-408F-9917-6EAD9DCB21EF}" type="presParOf" srcId="{07D9726D-9D72-451F-BE98-79C2BF71CD1F}" destId="{65F1E914-5304-4266-96AE-18F0CDAE9204}" srcOrd="2" destOrd="0" presId="urn:microsoft.com/office/officeart/2016/7/layout/LinearArrowProcessNumbered"/>
    <dgm:cxn modelId="{C78BC925-014B-45B1-A921-2A1975A82256}" type="presParOf" srcId="{43DE2AA1-1C5E-400B-A652-247FC17C84BC}" destId="{385F1B1A-9988-4E4C-A7AD-2D008BCB2935}" srcOrd="1" destOrd="0" presId="urn:microsoft.com/office/officeart/2016/7/layout/LinearArrowProcessNumbered"/>
    <dgm:cxn modelId="{E8358C94-85B3-47A5-A6E3-5B4E10DE5FCD}" type="presParOf" srcId="{43DE2AA1-1C5E-400B-A652-247FC17C84BC}" destId="{D756D733-1F6A-4C88-9072-9CC7C2CB5E48}" srcOrd="2" destOrd="0" presId="urn:microsoft.com/office/officeart/2016/7/layout/LinearArrowProcessNumbered"/>
    <dgm:cxn modelId="{55BC9F0F-78A4-41B4-8661-D2A05534DA11}" type="presParOf" srcId="{D756D733-1F6A-4C88-9072-9CC7C2CB5E48}" destId="{055C4067-D920-40CE-A869-C0094A63FF7F}" srcOrd="0" destOrd="0" presId="urn:microsoft.com/office/officeart/2016/7/layout/LinearArrowProcessNumbered"/>
    <dgm:cxn modelId="{55CAF093-1328-4716-BBC1-54C6A4ABFFC8}" type="presParOf" srcId="{D756D733-1F6A-4C88-9072-9CC7C2CB5E48}" destId="{86E23C0E-212E-4EE8-B709-EE6022489809}" srcOrd="1" destOrd="0" presId="urn:microsoft.com/office/officeart/2016/7/layout/LinearArrowProcessNumbered"/>
    <dgm:cxn modelId="{9BA9CA25-295A-43B5-9B16-436F42CC8476}" type="presParOf" srcId="{86E23C0E-212E-4EE8-B709-EE6022489809}" destId="{DBC308CE-85A5-4B38-A25F-D5E73CC9C278}" srcOrd="0" destOrd="0" presId="urn:microsoft.com/office/officeart/2016/7/layout/LinearArrowProcessNumbered"/>
    <dgm:cxn modelId="{F440FDDF-8CBF-478A-8E98-1095E5354235}" type="presParOf" srcId="{86E23C0E-212E-4EE8-B709-EE6022489809}" destId="{B66B7FA7-715B-4719-A450-B4CF504C3FCA}" srcOrd="1" destOrd="0" presId="urn:microsoft.com/office/officeart/2016/7/layout/LinearArrowProcessNumbered"/>
    <dgm:cxn modelId="{1076AF65-B682-4853-9C77-E7E499958EEB}" type="presParOf" srcId="{86E23C0E-212E-4EE8-B709-EE6022489809}" destId="{16AEFA15-6A5C-44B0-8201-0B811F89AE83}" srcOrd="2" destOrd="0" presId="urn:microsoft.com/office/officeart/2016/7/layout/LinearArrowProcessNumbered"/>
    <dgm:cxn modelId="{F41469B9-3985-4C51-BB6A-E0916EBE8565}" type="presParOf" srcId="{86E23C0E-212E-4EE8-B709-EE6022489809}" destId="{D4B9F90F-5CD6-4B6A-ADAF-18982F2D0149}" srcOrd="3" destOrd="0" presId="urn:microsoft.com/office/officeart/2016/7/layout/LinearArrowProcessNumbered"/>
    <dgm:cxn modelId="{04097439-F8A5-4F27-80DF-2ACC37DC4968}" type="presParOf" srcId="{D756D733-1F6A-4C88-9072-9CC7C2CB5E48}" destId="{59EFFE2C-6416-4AAD-B9B6-15D8B8205B19}" srcOrd="2" destOrd="0" presId="urn:microsoft.com/office/officeart/2016/7/layout/LinearArrowProcessNumbered"/>
    <dgm:cxn modelId="{685F9EE3-2455-44C1-B31C-B63F8A015A78}" type="presParOf" srcId="{43DE2AA1-1C5E-400B-A652-247FC17C84BC}" destId="{9C897C51-1E09-4FD4-B4C0-9492A6A5BB1A}" srcOrd="3" destOrd="0" presId="urn:microsoft.com/office/officeart/2016/7/layout/LinearArrowProcessNumbered"/>
    <dgm:cxn modelId="{C63BBA53-C854-428D-92D7-9ED1BE6EDCD4}" type="presParOf" srcId="{43DE2AA1-1C5E-400B-A652-247FC17C84BC}" destId="{545ADC70-F72F-45AA-823D-66D4DADDF84C}" srcOrd="4" destOrd="0" presId="urn:microsoft.com/office/officeart/2016/7/layout/LinearArrowProcessNumbered"/>
    <dgm:cxn modelId="{11A6D36C-0E70-41A1-9028-00C3F153B334}" type="presParOf" srcId="{545ADC70-F72F-45AA-823D-66D4DADDF84C}" destId="{6522E7A1-8AD6-486E-9823-805AC599A15C}" srcOrd="0" destOrd="0" presId="urn:microsoft.com/office/officeart/2016/7/layout/LinearArrowProcessNumbered"/>
    <dgm:cxn modelId="{A73355D0-C925-4955-BBEC-B1B8BE69A17D}" type="presParOf" srcId="{545ADC70-F72F-45AA-823D-66D4DADDF84C}" destId="{DDBBDA75-3634-4CD2-92FF-19989968360F}" srcOrd="1" destOrd="0" presId="urn:microsoft.com/office/officeart/2016/7/layout/LinearArrowProcessNumbered"/>
    <dgm:cxn modelId="{546AAA11-E967-4176-B2B8-E87D297B1848}" type="presParOf" srcId="{DDBBDA75-3634-4CD2-92FF-19989968360F}" destId="{7EB1094B-F25A-463D-9764-FDC6303D6975}" srcOrd="0" destOrd="0" presId="urn:microsoft.com/office/officeart/2016/7/layout/LinearArrowProcessNumbered"/>
    <dgm:cxn modelId="{42DEE314-DA04-4DC4-ACA1-A515922B3C07}" type="presParOf" srcId="{DDBBDA75-3634-4CD2-92FF-19989968360F}" destId="{D89F57E6-B992-418A-997B-243EB1096029}" srcOrd="1" destOrd="0" presId="urn:microsoft.com/office/officeart/2016/7/layout/LinearArrowProcessNumbered"/>
    <dgm:cxn modelId="{7AB5727D-EA6C-4A77-A36E-0DA306BDE7C6}" type="presParOf" srcId="{DDBBDA75-3634-4CD2-92FF-19989968360F}" destId="{CA7CC8ED-737F-4E84-A074-ED35F3D4D1C1}" srcOrd="2" destOrd="0" presId="urn:microsoft.com/office/officeart/2016/7/layout/LinearArrowProcessNumbered"/>
    <dgm:cxn modelId="{8F18442D-0CD2-4ED3-A2C8-17284CDF14CF}" type="presParOf" srcId="{DDBBDA75-3634-4CD2-92FF-19989968360F}" destId="{F1973289-7C7E-42FF-8642-B2C3E7C4C392}" srcOrd="3" destOrd="0" presId="urn:microsoft.com/office/officeart/2016/7/layout/LinearArrowProcessNumbered"/>
    <dgm:cxn modelId="{6B2AAAAB-2F17-4871-8623-0E8457A5D8CD}" type="presParOf" srcId="{545ADC70-F72F-45AA-823D-66D4DADDF84C}" destId="{64CC7D07-9E28-460A-9965-D6CB001D5CBD}" srcOrd="2" destOrd="0" presId="urn:microsoft.com/office/officeart/2016/7/layout/LinearArrowProcessNumbered"/>
    <dgm:cxn modelId="{50FF0B23-C5FD-4F0C-B87E-6055104C0DED}" type="presParOf" srcId="{43DE2AA1-1C5E-400B-A652-247FC17C84BC}" destId="{40F9CB57-6BD0-4703-B60B-4D0B021F3BA0}" srcOrd="5" destOrd="0" presId="urn:microsoft.com/office/officeart/2016/7/layout/LinearArrowProcessNumbered"/>
    <dgm:cxn modelId="{F7860B48-5692-4F38-AA3F-619395DB4C3D}" type="presParOf" srcId="{43DE2AA1-1C5E-400B-A652-247FC17C84BC}" destId="{1FC68D49-54D0-43C0-AAD5-1430BE897F3B}" srcOrd="6" destOrd="0" presId="urn:microsoft.com/office/officeart/2016/7/layout/LinearArrowProcessNumbered"/>
    <dgm:cxn modelId="{AC21181B-7040-4C67-AE59-47026C4F197F}" type="presParOf" srcId="{1FC68D49-54D0-43C0-AAD5-1430BE897F3B}" destId="{6D50BB8A-3D8A-42D5-8175-81B59F103FBC}" srcOrd="0" destOrd="0" presId="urn:microsoft.com/office/officeart/2016/7/layout/LinearArrowProcessNumbered"/>
    <dgm:cxn modelId="{7C7FA776-1010-43FD-994A-405F4A5F26C9}" type="presParOf" srcId="{1FC68D49-54D0-43C0-AAD5-1430BE897F3B}" destId="{4C425D7A-3536-4EA2-966B-829474E54377}" srcOrd="1" destOrd="0" presId="urn:microsoft.com/office/officeart/2016/7/layout/LinearArrowProcessNumbered"/>
    <dgm:cxn modelId="{AC6A72AB-E29B-4A0E-809D-5C75DEDBA6C5}" type="presParOf" srcId="{4C425D7A-3536-4EA2-966B-829474E54377}" destId="{ACB707B1-BD35-4E4A-B0F1-659ADDCB144B}" srcOrd="0" destOrd="0" presId="urn:microsoft.com/office/officeart/2016/7/layout/LinearArrowProcessNumbered"/>
    <dgm:cxn modelId="{AD3B416A-019E-4727-8E73-1C7122500944}" type="presParOf" srcId="{4C425D7A-3536-4EA2-966B-829474E54377}" destId="{5A3327E6-EC63-4B64-8F48-50BC745BDCDB}" srcOrd="1" destOrd="0" presId="urn:microsoft.com/office/officeart/2016/7/layout/LinearArrowProcessNumbered"/>
    <dgm:cxn modelId="{7964768C-8364-43E9-B90E-8987AE7FE70F}" type="presParOf" srcId="{4C425D7A-3536-4EA2-966B-829474E54377}" destId="{504E6698-F386-4EC2-A70B-0F022CA1F900}" srcOrd="2" destOrd="0" presId="urn:microsoft.com/office/officeart/2016/7/layout/LinearArrowProcessNumbered"/>
    <dgm:cxn modelId="{D1A107A9-E98E-47A8-9FE1-DDDD5DE03FDC}" type="presParOf" srcId="{4C425D7A-3536-4EA2-966B-829474E54377}" destId="{7C3716B4-9121-457F-9266-C431E4869EC1}" srcOrd="3" destOrd="0" presId="urn:microsoft.com/office/officeart/2016/7/layout/LinearArrowProcessNumbered"/>
    <dgm:cxn modelId="{8FE42BBD-01CF-4391-8CBD-8ED9B1B55673}" type="presParOf" srcId="{1FC68D49-54D0-43C0-AAD5-1430BE897F3B}" destId="{DBD3D9BD-6A25-4CC4-887E-A549A6D3A74C}" srcOrd="2" destOrd="0" presId="urn:microsoft.com/office/officeart/2016/7/layout/LinearArrowProcessNumbered"/>
    <dgm:cxn modelId="{1D28476E-7151-4947-A1F6-CD9734325E1A}" type="presParOf" srcId="{43DE2AA1-1C5E-400B-A652-247FC17C84BC}" destId="{E09378E8-9E4E-45EC-9FF3-F199ACAA81CF}" srcOrd="7" destOrd="0" presId="urn:microsoft.com/office/officeart/2016/7/layout/LinearArrowProcessNumbered"/>
    <dgm:cxn modelId="{57FB5DF3-E134-4239-9095-E2B97E962D86}" type="presParOf" srcId="{43DE2AA1-1C5E-400B-A652-247FC17C84BC}" destId="{C1CD10AC-A98B-4939-92F9-19EB9FE350F3}" srcOrd="8" destOrd="0" presId="urn:microsoft.com/office/officeart/2016/7/layout/LinearArrowProcessNumbered"/>
    <dgm:cxn modelId="{E5296D0D-405B-4DE9-A29E-4D4E3E781E3D}" type="presParOf" srcId="{C1CD10AC-A98B-4939-92F9-19EB9FE350F3}" destId="{F170E7E0-7312-4F27-A693-E36F1495ACF8}" srcOrd="0" destOrd="0" presId="urn:microsoft.com/office/officeart/2016/7/layout/LinearArrowProcessNumbered"/>
    <dgm:cxn modelId="{0665DC8D-1C10-4C30-9A25-6D9046C0C206}" type="presParOf" srcId="{C1CD10AC-A98B-4939-92F9-19EB9FE350F3}" destId="{CF30BDC8-2B75-49A9-9C9C-324463BFAE9D}" srcOrd="1" destOrd="0" presId="urn:microsoft.com/office/officeart/2016/7/layout/LinearArrowProcessNumbered"/>
    <dgm:cxn modelId="{C5D06644-1722-4A69-88C1-C86C9992690D}" type="presParOf" srcId="{CF30BDC8-2B75-49A9-9C9C-324463BFAE9D}" destId="{500CC0B4-723F-423F-B628-901E5B59FC92}" srcOrd="0" destOrd="0" presId="urn:microsoft.com/office/officeart/2016/7/layout/LinearArrowProcessNumbered"/>
    <dgm:cxn modelId="{E3FB0C2E-1701-4101-BFD8-4C22B39022D3}" type="presParOf" srcId="{CF30BDC8-2B75-49A9-9C9C-324463BFAE9D}" destId="{FFA3E5D6-A884-4063-9578-DC3A4E459CB6}" srcOrd="1" destOrd="0" presId="urn:microsoft.com/office/officeart/2016/7/layout/LinearArrowProcessNumbered"/>
    <dgm:cxn modelId="{814E9DE4-963B-4765-820A-9BB481A7FD97}" type="presParOf" srcId="{CF30BDC8-2B75-49A9-9C9C-324463BFAE9D}" destId="{C27D354E-D789-48CE-BD64-A0B3FFDBE5B3}" srcOrd="2" destOrd="0" presId="urn:microsoft.com/office/officeart/2016/7/layout/LinearArrowProcessNumbered"/>
    <dgm:cxn modelId="{B87C5305-E31C-412F-AE96-810E021C2D68}" type="presParOf" srcId="{CF30BDC8-2B75-49A9-9C9C-324463BFAE9D}" destId="{D503BDAB-8CE4-46AF-B16D-97585C63E173}" srcOrd="3" destOrd="0" presId="urn:microsoft.com/office/officeart/2016/7/layout/LinearArrowProcessNumbered"/>
    <dgm:cxn modelId="{4EF76F39-5373-440C-8AA7-E03347CB30A9}" type="presParOf" srcId="{C1CD10AC-A98B-4939-92F9-19EB9FE350F3}" destId="{7A7DAD14-9C07-485C-9A16-16328442183C}" srcOrd="2" destOrd="0" presId="urn:microsoft.com/office/officeart/2016/7/layout/LinearArrowProcessNumbered"/>
    <dgm:cxn modelId="{F07FE5B1-D9CA-4433-BBA7-60D26B52A00F}" type="presParOf" srcId="{43DE2AA1-1C5E-400B-A652-247FC17C84BC}" destId="{5BF25AF6-D726-401F-BDBE-49433D279CF9}" srcOrd="9" destOrd="0" presId="urn:microsoft.com/office/officeart/2016/7/layout/LinearArrowProcessNumbered"/>
    <dgm:cxn modelId="{83922B56-CA3A-421B-9584-3A4E277314B8}" type="presParOf" srcId="{43DE2AA1-1C5E-400B-A652-247FC17C84BC}" destId="{F8EBE432-48BA-48ED-8A9F-1BBDECF0B592}" srcOrd="10" destOrd="0" presId="urn:microsoft.com/office/officeart/2016/7/layout/LinearArrowProcessNumbered"/>
    <dgm:cxn modelId="{05244944-14E7-459A-A1A0-933301914C29}" type="presParOf" srcId="{F8EBE432-48BA-48ED-8A9F-1BBDECF0B592}" destId="{157C104F-EB67-4786-869E-C6451F45953B}" srcOrd="0" destOrd="0" presId="urn:microsoft.com/office/officeart/2016/7/layout/LinearArrowProcessNumbered"/>
    <dgm:cxn modelId="{621F61CB-5F71-438A-A9F7-C6AEC7879865}" type="presParOf" srcId="{F8EBE432-48BA-48ED-8A9F-1BBDECF0B592}" destId="{9FA65040-34FA-423A-B08D-7E023CF2775B}" srcOrd="1" destOrd="0" presId="urn:microsoft.com/office/officeart/2016/7/layout/LinearArrowProcessNumbered"/>
    <dgm:cxn modelId="{BA094757-4D5F-46CF-8E9C-660358F4DA66}" type="presParOf" srcId="{9FA65040-34FA-423A-B08D-7E023CF2775B}" destId="{A7F0A4C2-1F22-4014-98D3-CAE19E74ACE0}" srcOrd="0" destOrd="0" presId="urn:microsoft.com/office/officeart/2016/7/layout/LinearArrowProcessNumbered"/>
    <dgm:cxn modelId="{C5B44166-16BF-4762-AA56-607B95A78629}" type="presParOf" srcId="{9FA65040-34FA-423A-B08D-7E023CF2775B}" destId="{4DB3B9D8-11BD-4A6F-82CE-D1976E6E3EA3}" srcOrd="1" destOrd="0" presId="urn:microsoft.com/office/officeart/2016/7/layout/LinearArrowProcessNumbered"/>
    <dgm:cxn modelId="{382E24FA-B4EC-4982-AFE1-92F06FE08290}" type="presParOf" srcId="{9FA65040-34FA-423A-B08D-7E023CF2775B}" destId="{4DB45842-BA22-4D17-8D66-D42A2FA7D201}" srcOrd="2" destOrd="0" presId="urn:microsoft.com/office/officeart/2016/7/layout/LinearArrowProcessNumbered"/>
    <dgm:cxn modelId="{0A6C2AFD-EFD4-4AAB-AD26-CE79BBBABA57}" type="presParOf" srcId="{9FA65040-34FA-423A-B08D-7E023CF2775B}" destId="{99F1D7AC-53D4-41B8-A6CE-B8A05644F2F5}" srcOrd="3" destOrd="0" presId="urn:microsoft.com/office/officeart/2016/7/layout/LinearArrowProcessNumbered"/>
    <dgm:cxn modelId="{7B1AA549-F9A8-400E-A9B1-460A38303AA8}" type="presParOf" srcId="{F8EBE432-48BA-48ED-8A9F-1BBDECF0B592}" destId="{7A3C85AE-F0A5-4FBE-ABA0-809CB677BFB7}" srcOrd="2" destOrd="0" presId="urn:microsoft.com/office/officeart/2016/7/layout/LinearArrowProcessNumbered"/>
    <dgm:cxn modelId="{352FD8BC-CA8F-4168-A0F9-AB62092C2F23}" type="presParOf" srcId="{43DE2AA1-1C5E-400B-A652-247FC17C84BC}" destId="{91D65712-D631-4E21-B179-888BA95952D6}" srcOrd="11" destOrd="0" presId="urn:microsoft.com/office/officeart/2016/7/layout/LinearArrowProcessNumbered"/>
    <dgm:cxn modelId="{21C5B59B-41BC-47CF-8AED-5957546FC5CB}" type="presParOf" srcId="{43DE2AA1-1C5E-400B-A652-247FC17C84BC}" destId="{95399AFB-0D0B-4ECE-95C0-77BE6118838F}" srcOrd="12" destOrd="0" presId="urn:microsoft.com/office/officeart/2016/7/layout/LinearArrowProcessNumbered"/>
    <dgm:cxn modelId="{37EA2C10-F919-4219-9477-E28CA372BB24}" type="presParOf" srcId="{95399AFB-0D0B-4ECE-95C0-77BE6118838F}" destId="{D17A90ED-D73A-4A3F-8659-03A22CFF7DB6}" srcOrd="0" destOrd="0" presId="urn:microsoft.com/office/officeart/2016/7/layout/LinearArrowProcessNumbered"/>
    <dgm:cxn modelId="{1194D1EF-5264-4B08-BB7F-6F228B61CA9C}" type="presParOf" srcId="{95399AFB-0D0B-4ECE-95C0-77BE6118838F}" destId="{7564DFBA-750A-4A9F-B232-B3E714957027}" srcOrd="1" destOrd="0" presId="urn:microsoft.com/office/officeart/2016/7/layout/LinearArrowProcessNumbered"/>
    <dgm:cxn modelId="{DDCBA510-D3FC-4C59-B6E2-E380450D9E9A}" type="presParOf" srcId="{7564DFBA-750A-4A9F-B232-B3E714957027}" destId="{16318153-56CE-4B09-9AC6-99A59F6FE082}" srcOrd="0" destOrd="0" presId="urn:microsoft.com/office/officeart/2016/7/layout/LinearArrowProcessNumbered"/>
    <dgm:cxn modelId="{5CC8759A-6BA9-427B-A188-A398B5E5FB07}" type="presParOf" srcId="{7564DFBA-750A-4A9F-B232-B3E714957027}" destId="{ABDE4BDD-1B04-40A2-A7F1-DA8E17F182E9}" srcOrd="1" destOrd="0" presId="urn:microsoft.com/office/officeart/2016/7/layout/LinearArrowProcessNumbered"/>
    <dgm:cxn modelId="{6BA2D7FC-40AF-414E-BFE7-E8E533482025}" type="presParOf" srcId="{7564DFBA-750A-4A9F-B232-B3E714957027}" destId="{C0E19026-8FB3-477E-9508-DDC3E4B714DC}" srcOrd="2" destOrd="0" presId="urn:microsoft.com/office/officeart/2016/7/layout/LinearArrowProcessNumbered"/>
    <dgm:cxn modelId="{8BDF95AC-476F-4DED-ABA7-02BB4580EF41}" type="presParOf" srcId="{7564DFBA-750A-4A9F-B232-B3E714957027}" destId="{6BE24844-8431-4DD9-A5CA-B86115F31857}" srcOrd="3" destOrd="0" presId="urn:microsoft.com/office/officeart/2016/7/layout/LinearArrowProcessNumbered"/>
    <dgm:cxn modelId="{094DF522-D9D0-49FA-AC94-D66920A8CA2F}" type="presParOf" srcId="{95399AFB-0D0B-4ECE-95C0-77BE6118838F}" destId="{E1609524-FA66-4EDF-B9B0-5544C9819634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ED5416B-A718-4915-86AD-1E7ED5D086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59D0B3F-0D17-4D8B-A552-00412C383C9E}">
      <dgm:prSet/>
      <dgm:spPr/>
      <dgm:t>
        <a:bodyPr/>
        <a:lstStyle/>
        <a:p>
          <a:r>
            <a:rPr lang="cs-CZ"/>
            <a:t>Obtížně prokazatelný úmysl</a:t>
          </a:r>
          <a:endParaRPr lang="en-US"/>
        </a:p>
      </dgm:t>
    </dgm:pt>
    <dgm:pt modelId="{1894357D-E620-4850-AD2B-DE40DC5F690D}" type="parTrans" cxnId="{E2B09956-1993-426A-923E-EEA821AE2A0E}">
      <dgm:prSet/>
      <dgm:spPr/>
      <dgm:t>
        <a:bodyPr/>
        <a:lstStyle/>
        <a:p>
          <a:endParaRPr lang="en-US"/>
        </a:p>
      </dgm:t>
    </dgm:pt>
    <dgm:pt modelId="{E4EE43FF-05CC-43E8-87FD-BB4AFD73DC75}" type="sibTrans" cxnId="{E2B09956-1993-426A-923E-EEA821AE2A0E}">
      <dgm:prSet/>
      <dgm:spPr/>
      <dgm:t>
        <a:bodyPr/>
        <a:lstStyle/>
        <a:p>
          <a:endParaRPr lang="en-US"/>
        </a:p>
      </dgm:t>
    </dgm:pt>
    <dgm:pt modelId="{6753EE64-02EE-4E40-B425-A432C1941FBE}">
      <dgm:prSet/>
      <dgm:spPr/>
      <dgm:t>
        <a:bodyPr/>
        <a:lstStyle/>
        <a:p>
          <a:r>
            <a:rPr lang="cs-CZ"/>
            <a:t>Snažit se smlouvy vypovědět</a:t>
          </a:r>
          <a:endParaRPr lang="en-US"/>
        </a:p>
      </dgm:t>
    </dgm:pt>
    <dgm:pt modelId="{05DA7677-5719-44CB-92F0-73233A3A5A89}" type="parTrans" cxnId="{BF01FA63-7676-4E56-88BA-B102A482DA1C}">
      <dgm:prSet/>
      <dgm:spPr/>
      <dgm:t>
        <a:bodyPr/>
        <a:lstStyle/>
        <a:p>
          <a:endParaRPr lang="en-US"/>
        </a:p>
      </dgm:t>
    </dgm:pt>
    <dgm:pt modelId="{42F360E9-B26F-41F4-AE6E-B6D81D6CB6A5}" type="sibTrans" cxnId="{BF01FA63-7676-4E56-88BA-B102A482DA1C}">
      <dgm:prSet/>
      <dgm:spPr/>
      <dgm:t>
        <a:bodyPr/>
        <a:lstStyle/>
        <a:p>
          <a:endParaRPr lang="en-US"/>
        </a:p>
      </dgm:t>
    </dgm:pt>
    <dgm:pt modelId="{2B5265BE-6131-4891-92B6-D776A8F5D9CE}">
      <dgm:prSet/>
      <dgm:spPr/>
      <dgm:t>
        <a:bodyPr/>
        <a:lstStyle/>
        <a:p>
          <a:r>
            <a:rPr lang="cs-CZ"/>
            <a:t>Trestněprávní řešení – sepsat „trestní oznámení“, podat přímo na státní zastupitelství</a:t>
          </a:r>
          <a:endParaRPr lang="en-US"/>
        </a:p>
      </dgm:t>
    </dgm:pt>
    <dgm:pt modelId="{2BB3EAF6-BA7B-4699-85D7-D25F62F6703D}" type="parTrans" cxnId="{CBC5ED8C-3A06-400C-B90F-DEA86D1378B6}">
      <dgm:prSet/>
      <dgm:spPr/>
      <dgm:t>
        <a:bodyPr/>
        <a:lstStyle/>
        <a:p>
          <a:endParaRPr lang="en-US"/>
        </a:p>
      </dgm:t>
    </dgm:pt>
    <dgm:pt modelId="{E0F27ECC-181A-41C3-BC05-DCCCFD93C179}" type="sibTrans" cxnId="{CBC5ED8C-3A06-400C-B90F-DEA86D1378B6}">
      <dgm:prSet/>
      <dgm:spPr/>
      <dgm:t>
        <a:bodyPr/>
        <a:lstStyle/>
        <a:p>
          <a:endParaRPr lang="en-US"/>
        </a:p>
      </dgm:t>
    </dgm:pt>
    <dgm:pt modelId="{72C0727B-057C-447A-8933-34C130A7B2B1}">
      <dgm:prSet/>
      <dgm:spPr/>
      <dgm:t>
        <a:bodyPr/>
        <a:lstStyle/>
        <a:p>
          <a:r>
            <a:rPr lang="cs-CZ"/>
            <a:t>Občanskoprávní řešení – civilní žaloba na neplatnost, na náhradu škody, nutno mít právní zastoupení (zdarma)</a:t>
          </a:r>
          <a:endParaRPr lang="en-US"/>
        </a:p>
      </dgm:t>
    </dgm:pt>
    <dgm:pt modelId="{D9F021C4-25E4-46D8-BA6E-C87E18A6C3EE}" type="parTrans" cxnId="{FF081D06-1E30-4711-BD3D-5D2CD9BD0A29}">
      <dgm:prSet/>
      <dgm:spPr/>
      <dgm:t>
        <a:bodyPr/>
        <a:lstStyle/>
        <a:p>
          <a:endParaRPr lang="en-US"/>
        </a:p>
      </dgm:t>
    </dgm:pt>
    <dgm:pt modelId="{9593A883-6AE4-4999-838D-C95FE45E2FBE}" type="sibTrans" cxnId="{FF081D06-1E30-4711-BD3D-5D2CD9BD0A29}">
      <dgm:prSet/>
      <dgm:spPr/>
      <dgm:t>
        <a:bodyPr/>
        <a:lstStyle/>
        <a:p>
          <a:endParaRPr lang="en-US"/>
        </a:p>
      </dgm:t>
    </dgm:pt>
    <dgm:pt modelId="{D371F6CE-822F-4938-8ABF-443069923203}" type="pres">
      <dgm:prSet presAssocID="{9ED5416B-A718-4915-86AD-1E7ED5D08603}" presName="root" presStyleCnt="0">
        <dgm:presLayoutVars>
          <dgm:dir/>
          <dgm:resizeHandles val="exact"/>
        </dgm:presLayoutVars>
      </dgm:prSet>
      <dgm:spPr/>
    </dgm:pt>
    <dgm:pt modelId="{876DE286-EA44-41B3-8B8E-D65D903E75F6}" type="pres">
      <dgm:prSet presAssocID="{A59D0B3F-0D17-4D8B-A552-00412C383C9E}" presName="compNode" presStyleCnt="0"/>
      <dgm:spPr/>
    </dgm:pt>
    <dgm:pt modelId="{4A66E338-F5B5-4947-83B0-107EFC75C839}" type="pres">
      <dgm:prSet presAssocID="{A59D0B3F-0D17-4D8B-A552-00412C383C9E}" presName="bgRect" presStyleLbl="bgShp" presStyleIdx="0" presStyleCnt="4"/>
      <dgm:spPr/>
    </dgm:pt>
    <dgm:pt modelId="{DE8D5E3A-4A88-432B-A742-E780AF42AF28}" type="pres">
      <dgm:prSet presAssocID="{A59D0B3F-0D17-4D8B-A552-00412C383C9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ED62717-8ACC-4CDD-8234-83CC0CE662DE}" type="pres">
      <dgm:prSet presAssocID="{A59D0B3F-0D17-4D8B-A552-00412C383C9E}" presName="spaceRect" presStyleCnt="0"/>
      <dgm:spPr/>
    </dgm:pt>
    <dgm:pt modelId="{8646FE08-89A7-4F74-A6B0-D5FBC0195B90}" type="pres">
      <dgm:prSet presAssocID="{A59D0B3F-0D17-4D8B-A552-00412C383C9E}" presName="parTx" presStyleLbl="revTx" presStyleIdx="0" presStyleCnt="4">
        <dgm:presLayoutVars>
          <dgm:chMax val="0"/>
          <dgm:chPref val="0"/>
        </dgm:presLayoutVars>
      </dgm:prSet>
      <dgm:spPr/>
    </dgm:pt>
    <dgm:pt modelId="{5F384F35-9973-4EAD-A057-B4542A98DF12}" type="pres">
      <dgm:prSet presAssocID="{E4EE43FF-05CC-43E8-87FD-BB4AFD73DC75}" presName="sibTrans" presStyleCnt="0"/>
      <dgm:spPr/>
    </dgm:pt>
    <dgm:pt modelId="{5E3921F4-06A2-45F9-8330-031271963813}" type="pres">
      <dgm:prSet presAssocID="{6753EE64-02EE-4E40-B425-A432C1941FBE}" presName="compNode" presStyleCnt="0"/>
      <dgm:spPr/>
    </dgm:pt>
    <dgm:pt modelId="{CC1FFC00-2B35-42DD-AF06-F57F415E86EC}" type="pres">
      <dgm:prSet presAssocID="{6753EE64-02EE-4E40-B425-A432C1941FBE}" presName="bgRect" presStyleLbl="bgShp" presStyleIdx="1" presStyleCnt="4"/>
      <dgm:spPr/>
    </dgm:pt>
    <dgm:pt modelId="{A8513904-5C14-422E-BDDB-CBFDF6AB1C54}" type="pres">
      <dgm:prSet presAssocID="{6753EE64-02EE-4E40-B425-A432C1941FB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E208A310-57B7-463E-8AE6-A2A7320CA7BA}" type="pres">
      <dgm:prSet presAssocID="{6753EE64-02EE-4E40-B425-A432C1941FBE}" presName="spaceRect" presStyleCnt="0"/>
      <dgm:spPr/>
    </dgm:pt>
    <dgm:pt modelId="{E3BA3ACF-5D16-4663-9DB5-68495DB6BD2E}" type="pres">
      <dgm:prSet presAssocID="{6753EE64-02EE-4E40-B425-A432C1941FBE}" presName="parTx" presStyleLbl="revTx" presStyleIdx="1" presStyleCnt="4">
        <dgm:presLayoutVars>
          <dgm:chMax val="0"/>
          <dgm:chPref val="0"/>
        </dgm:presLayoutVars>
      </dgm:prSet>
      <dgm:spPr/>
    </dgm:pt>
    <dgm:pt modelId="{5614E7E5-6E90-4C35-AAB7-4C82F1437022}" type="pres">
      <dgm:prSet presAssocID="{42F360E9-B26F-41F4-AE6E-B6D81D6CB6A5}" presName="sibTrans" presStyleCnt="0"/>
      <dgm:spPr/>
    </dgm:pt>
    <dgm:pt modelId="{6BD96730-D491-404C-B3EA-492AE19C452E}" type="pres">
      <dgm:prSet presAssocID="{2B5265BE-6131-4891-92B6-D776A8F5D9CE}" presName="compNode" presStyleCnt="0"/>
      <dgm:spPr/>
    </dgm:pt>
    <dgm:pt modelId="{60535232-86AF-4B47-85B5-7BED6E40D7E9}" type="pres">
      <dgm:prSet presAssocID="{2B5265BE-6131-4891-92B6-D776A8F5D9CE}" presName="bgRect" presStyleLbl="bgShp" presStyleIdx="2" presStyleCnt="4"/>
      <dgm:spPr/>
    </dgm:pt>
    <dgm:pt modelId="{D61F243B-9ED5-4C39-838A-FA3AD8032644}" type="pres">
      <dgm:prSet presAssocID="{2B5265BE-6131-4891-92B6-D776A8F5D9C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lička"/>
        </a:ext>
      </dgm:extLst>
    </dgm:pt>
    <dgm:pt modelId="{6FD3885C-E932-4C63-AB4D-C6F88A0C45D5}" type="pres">
      <dgm:prSet presAssocID="{2B5265BE-6131-4891-92B6-D776A8F5D9CE}" presName="spaceRect" presStyleCnt="0"/>
      <dgm:spPr/>
    </dgm:pt>
    <dgm:pt modelId="{8B538BB0-ED23-4A6E-9613-33D60F318D26}" type="pres">
      <dgm:prSet presAssocID="{2B5265BE-6131-4891-92B6-D776A8F5D9CE}" presName="parTx" presStyleLbl="revTx" presStyleIdx="2" presStyleCnt="4">
        <dgm:presLayoutVars>
          <dgm:chMax val="0"/>
          <dgm:chPref val="0"/>
        </dgm:presLayoutVars>
      </dgm:prSet>
      <dgm:spPr/>
    </dgm:pt>
    <dgm:pt modelId="{E7F623DF-A17C-43C7-9034-4617BE2923AC}" type="pres">
      <dgm:prSet presAssocID="{E0F27ECC-181A-41C3-BC05-DCCCFD93C179}" presName="sibTrans" presStyleCnt="0"/>
      <dgm:spPr/>
    </dgm:pt>
    <dgm:pt modelId="{B5EB3BBF-288B-4082-88E8-EF924935D758}" type="pres">
      <dgm:prSet presAssocID="{72C0727B-057C-447A-8933-34C130A7B2B1}" presName="compNode" presStyleCnt="0"/>
      <dgm:spPr/>
    </dgm:pt>
    <dgm:pt modelId="{4877B69F-9AFB-4CA6-AC6F-6646D738C14C}" type="pres">
      <dgm:prSet presAssocID="{72C0727B-057C-447A-8933-34C130A7B2B1}" presName="bgRect" presStyleLbl="bgShp" presStyleIdx="3" presStyleCnt="4"/>
      <dgm:spPr/>
    </dgm:pt>
    <dgm:pt modelId="{F8B5CC73-F4CF-490F-B045-E96CDF22FBC5}" type="pres">
      <dgm:prSet presAssocID="{72C0727B-057C-447A-8933-34C130A7B2B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udce"/>
        </a:ext>
      </dgm:extLst>
    </dgm:pt>
    <dgm:pt modelId="{3B327869-14C7-405E-AF4F-850551B0382E}" type="pres">
      <dgm:prSet presAssocID="{72C0727B-057C-447A-8933-34C130A7B2B1}" presName="spaceRect" presStyleCnt="0"/>
      <dgm:spPr/>
    </dgm:pt>
    <dgm:pt modelId="{96E38733-F216-47CE-83C0-C7AA1AA2B226}" type="pres">
      <dgm:prSet presAssocID="{72C0727B-057C-447A-8933-34C130A7B2B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F081D06-1E30-4711-BD3D-5D2CD9BD0A29}" srcId="{9ED5416B-A718-4915-86AD-1E7ED5D08603}" destId="{72C0727B-057C-447A-8933-34C130A7B2B1}" srcOrd="3" destOrd="0" parTransId="{D9F021C4-25E4-46D8-BA6E-C87E18A6C3EE}" sibTransId="{9593A883-6AE4-4999-838D-C95FE45E2FBE}"/>
    <dgm:cxn modelId="{5115E261-9ECA-4BBB-8949-4F40E233A4BF}" type="presOf" srcId="{72C0727B-057C-447A-8933-34C130A7B2B1}" destId="{96E38733-F216-47CE-83C0-C7AA1AA2B226}" srcOrd="0" destOrd="0" presId="urn:microsoft.com/office/officeart/2018/2/layout/IconVerticalSolidList"/>
    <dgm:cxn modelId="{BF01FA63-7676-4E56-88BA-B102A482DA1C}" srcId="{9ED5416B-A718-4915-86AD-1E7ED5D08603}" destId="{6753EE64-02EE-4E40-B425-A432C1941FBE}" srcOrd="1" destOrd="0" parTransId="{05DA7677-5719-44CB-92F0-73233A3A5A89}" sibTransId="{42F360E9-B26F-41F4-AE6E-B6D81D6CB6A5}"/>
    <dgm:cxn modelId="{E2B09956-1993-426A-923E-EEA821AE2A0E}" srcId="{9ED5416B-A718-4915-86AD-1E7ED5D08603}" destId="{A59D0B3F-0D17-4D8B-A552-00412C383C9E}" srcOrd="0" destOrd="0" parTransId="{1894357D-E620-4850-AD2B-DE40DC5F690D}" sibTransId="{E4EE43FF-05CC-43E8-87FD-BB4AFD73DC75}"/>
    <dgm:cxn modelId="{4D1AB577-91B6-4A28-9767-B3660D4E93E3}" type="presOf" srcId="{2B5265BE-6131-4891-92B6-D776A8F5D9CE}" destId="{8B538BB0-ED23-4A6E-9613-33D60F318D26}" srcOrd="0" destOrd="0" presId="urn:microsoft.com/office/officeart/2018/2/layout/IconVerticalSolidList"/>
    <dgm:cxn modelId="{CBC5ED8C-3A06-400C-B90F-DEA86D1378B6}" srcId="{9ED5416B-A718-4915-86AD-1E7ED5D08603}" destId="{2B5265BE-6131-4891-92B6-D776A8F5D9CE}" srcOrd="2" destOrd="0" parTransId="{2BB3EAF6-BA7B-4699-85D7-D25F62F6703D}" sibTransId="{E0F27ECC-181A-41C3-BC05-DCCCFD93C179}"/>
    <dgm:cxn modelId="{8D0DB4B0-4325-4EDF-9576-201F80339C5E}" type="presOf" srcId="{A59D0B3F-0D17-4D8B-A552-00412C383C9E}" destId="{8646FE08-89A7-4F74-A6B0-D5FBC0195B90}" srcOrd="0" destOrd="0" presId="urn:microsoft.com/office/officeart/2018/2/layout/IconVerticalSolidList"/>
    <dgm:cxn modelId="{E7C5DCC5-D488-4B45-BF81-6050FA14AB35}" type="presOf" srcId="{9ED5416B-A718-4915-86AD-1E7ED5D08603}" destId="{D371F6CE-822F-4938-8ABF-443069923203}" srcOrd="0" destOrd="0" presId="urn:microsoft.com/office/officeart/2018/2/layout/IconVerticalSolidList"/>
    <dgm:cxn modelId="{6F205DFB-257A-4039-A077-13D24967E394}" type="presOf" srcId="{6753EE64-02EE-4E40-B425-A432C1941FBE}" destId="{E3BA3ACF-5D16-4663-9DB5-68495DB6BD2E}" srcOrd="0" destOrd="0" presId="urn:microsoft.com/office/officeart/2018/2/layout/IconVerticalSolidList"/>
    <dgm:cxn modelId="{7616E80A-E6B8-4C54-B14F-F3A443939014}" type="presParOf" srcId="{D371F6CE-822F-4938-8ABF-443069923203}" destId="{876DE286-EA44-41B3-8B8E-D65D903E75F6}" srcOrd="0" destOrd="0" presId="urn:microsoft.com/office/officeart/2018/2/layout/IconVerticalSolidList"/>
    <dgm:cxn modelId="{A340B5CF-8F5E-434C-9617-7F60E14F757B}" type="presParOf" srcId="{876DE286-EA44-41B3-8B8E-D65D903E75F6}" destId="{4A66E338-F5B5-4947-83B0-107EFC75C839}" srcOrd="0" destOrd="0" presId="urn:microsoft.com/office/officeart/2018/2/layout/IconVerticalSolidList"/>
    <dgm:cxn modelId="{38ED1F36-2E67-4B94-9355-3F485EDB52A0}" type="presParOf" srcId="{876DE286-EA44-41B3-8B8E-D65D903E75F6}" destId="{DE8D5E3A-4A88-432B-A742-E780AF42AF28}" srcOrd="1" destOrd="0" presId="urn:microsoft.com/office/officeart/2018/2/layout/IconVerticalSolidList"/>
    <dgm:cxn modelId="{9DDC1252-1A42-4C29-AAFF-DF7262CFBA43}" type="presParOf" srcId="{876DE286-EA44-41B3-8B8E-D65D903E75F6}" destId="{3ED62717-8ACC-4CDD-8234-83CC0CE662DE}" srcOrd="2" destOrd="0" presId="urn:microsoft.com/office/officeart/2018/2/layout/IconVerticalSolidList"/>
    <dgm:cxn modelId="{FD1F7C77-0189-4C59-8E2B-F9DDBE1FB28A}" type="presParOf" srcId="{876DE286-EA44-41B3-8B8E-D65D903E75F6}" destId="{8646FE08-89A7-4F74-A6B0-D5FBC0195B90}" srcOrd="3" destOrd="0" presId="urn:microsoft.com/office/officeart/2018/2/layout/IconVerticalSolidList"/>
    <dgm:cxn modelId="{44B93A5C-698E-467F-815C-092605D13BA9}" type="presParOf" srcId="{D371F6CE-822F-4938-8ABF-443069923203}" destId="{5F384F35-9973-4EAD-A057-B4542A98DF12}" srcOrd="1" destOrd="0" presId="urn:microsoft.com/office/officeart/2018/2/layout/IconVerticalSolidList"/>
    <dgm:cxn modelId="{6B217D3E-FF12-458D-BDF4-C84079FFD376}" type="presParOf" srcId="{D371F6CE-822F-4938-8ABF-443069923203}" destId="{5E3921F4-06A2-45F9-8330-031271963813}" srcOrd="2" destOrd="0" presId="urn:microsoft.com/office/officeart/2018/2/layout/IconVerticalSolidList"/>
    <dgm:cxn modelId="{3559E53F-8EA4-4E54-BB5F-6509550CA9EA}" type="presParOf" srcId="{5E3921F4-06A2-45F9-8330-031271963813}" destId="{CC1FFC00-2B35-42DD-AF06-F57F415E86EC}" srcOrd="0" destOrd="0" presId="urn:microsoft.com/office/officeart/2018/2/layout/IconVerticalSolidList"/>
    <dgm:cxn modelId="{6781987B-B70F-451E-AE12-7C8E8DE4E288}" type="presParOf" srcId="{5E3921F4-06A2-45F9-8330-031271963813}" destId="{A8513904-5C14-422E-BDDB-CBFDF6AB1C54}" srcOrd="1" destOrd="0" presId="urn:microsoft.com/office/officeart/2018/2/layout/IconVerticalSolidList"/>
    <dgm:cxn modelId="{F95E9C96-EA82-4522-982B-2E503958F5D4}" type="presParOf" srcId="{5E3921F4-06A2-45F9-8330-031271963813}" destId="{E208A310-57B7-463E-8AE6-A2A7320CA7BA}" srcOrd="2" destOrd="0" presId="urn:microsoft.com/office/officeart/2018/2/layout/IconVerticalSolidList"/>
    <dgm:cxn modelId="{1FD2DF31-4059-4E09-8696-9761E6472E25}" type="presParOf" srcId="{5E3921F4-06A2-45F9-8330-031271963813}" destId="{E3BA3ACF-5D16-4663-9DB5-68495DB6BD2E}" srcOrd="3" destOrd="0" presId="urn:microsoft.com/office/officeart/2018/2/layout/IconVerticalSolidList"/>
    <dgm:cxn modelId="{18BBFF77-EAC9-4232-B70D-2437C26195AA}" type="presParOf" srcId="{D371F6CE-822F-4938-8ABF-443069923203}" destId="{5614E7E5-6E90-4C35-AAB7-4C82F1437022}" srcOrd="3" destOrd="0" presId="urn:microsoft.com/office/officeart/2018/2/layout/IconVerticalSolidList"/>
    <dgm:cxn modelId="{AE45ABD6-D641-42E4-BE3D-37A76961D881}" type="presParOf" srcId="{D371F6CE-822F-4938-8ABF-443069923203}" destId="{6BD96730-D491-404C-B3EA-492AE19C452E}" srcOrd="4" destOrd="0" presId="urn:microsoft.com/office/officeart/2018/2/layout/IconVerticalSolidList"/>
    <dgm:cxn modelId="{80C6BFEF-39AB-4A65-B67D-EE96289BC468}" type="presParOf" srcId="{6BD96730-D491-404C-B3EA-492AE19C452E}" destId="{60535232-86AF-4B47-85B5-7BED6E40D7E9}" srcOrd="0" destOrd="0" presId="urn:microsoft.com/office/officeart/2018/2/layout/IconVerticalSolidList"/>
    <dgm:cxn modelId="{B686062F-D0B5-4353-BFA7-A723A9A95318}" type="presParOf" srcId="{6BD96730-D491-404C-B3EA-492AE19C452E}" destId="{D61F243B-9ED5-4C39-838A-FA3AD8032644}" srcOrd="1" destOrd="0" presId="urn:microsoft.com/office/officeart/2018/2/layout/IconVerticalSolidList"/>
    <dgm:cxn modelId="{AFEE7E25-131B-4D52-B5E8-3E2DC39878F5}" type="presParOf" srcId="{6BD96730-D491-404C-B3EA-492AE19C452E}" destId="{6FD3885C-E932-4C63-AB4D-C6F88A0C45D5}" srcOrd="2" destOrd="0" presId="urn:microsoft.com/office/officeart/2018/2/layout/IconVerticalSolidList"/>
    <dgm:cxn modelId="{522F2178-6AFA-4739-9436-BABA2394C4F8}" type="presParOf" srcId="{6BD96730-D491-404C-B3EA-492AE19C452E}" destId="{8B538BB0-ED23-4A6E-9613-33D60F318D26}" srcOrd="3" destOrd="0" presId="urn:microsoft.com/office/officeart/2018/2/layout/IconVerticalSolidList"/>
    <dgm:cxn modelId="{1C198195-01E9-4CEC-A382-C468142C6391}" type="presParOf" srcId="{D371F6CE-822F-4938-8ABF-443069923203}" destId="{E7F623DF-A17C-43C7-9034-4617BE2923AC}" srcOrd="5" destOrd="0" presId="urn:microsoft.com/office/officeart/2018/2/layout/IconVerticalSolidList"/>
    <dgm:cxn modelId="{99F84096-D908-404A-9C30-92A4B916C7AE}" type="presParOf" srcId="{D371F6CE-822F-4938-8ABF-443069923203}" destId="{B5EB3BBF-288B-4082-88E8-EF924935D758}" srcOrd="6" destOrd="0" presId="urn:microsoft.com/office/officeart/2018/2/layout/IconVerticalSolidList"/>
    <dgm:cxn modelId="{728DAD3A-FA26-4981-BC6C-DDA63B3C88B8}" type="presParOf" srcId="{B5EB3BBF-288B-4082-88E8-EF924935D758}" destId="{4877B69F-9AFB-4CA6-AC6F-6646D738C14C}" srcOrd="0" destOrd="0" presId="urn:microsoft.com/office/officeart/2018/2/layout/IconVerticalSolidList"/>
    <dgm:cxn modelId="{D59B866E-2FDB-4C5F-86E5-1FE370D71EA9}" type="presParOf" srcId="{B5EB3BBF-288B-4082-88E8-EF924935D758}" destId="{F8B5CC73-F4CF-490F-B045-E96CDF22FBC5}" srcOrd="1" destOrd="0" presId="urn:microsoft.com/office/officeart/2018/2/layout/IconVerticalSolidList"/>
    <dgm:cxn modelId="{AD98614B-9CE1-46BC-874B-4FEFB53AEDF3}" type="presParOf" srcId="{B5EB3BBF-288B-4082-88E8-EF924935D758}" destId="{3B327869-14C7-405E-AF4F-850551B0382E}" srcOrd="2" destOrd="0" presId="urn:microsoft.com/office/officeart/2018/2/layout/IconVerticalSolidList"/>
    <dgm:cxn modelId="{540008CC-EE2F-412F-90F1-42D56232FA51}" type="presParOf" srcId="{B5EB3BBF-288B-4082-88E8-EF924935D758}" destId="{96E38733-F216-47CE-83C0-C7AA1AA2B22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EEAFFE2-9A34-45C6-A974-F70B762F0E3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32524E4-7B5F-42DB-BBEE-E45A2D6E545A}">
      <dgm:prSet/>
      <dgm:spPr/>
      <dgm:t>
        <a:bodyPr/>
        <a:lstStyle/>
        <a:p>
          <a:r>
            <a:rPr lang="cs-CZ" dirty="0"/>
            <a:t>Posilování sociálních kontaktů a podpora samostatnosti seniorů</a:t>
          </a:r>
          <a:endParaRPr lang="en-US" dirty="0"/>
        </a:p>
      </dgm:t>
    </dgm:pt>
    <dgm:pt modelId="{9CA162C0-96EC-4BEB-9EF0-A75B934E9A6C}" type="parTrans" cxnId="{F1CA671B-0F70-4175-8510-153CE43455CF}">
      <dgm:prSet/>
      <dgm:spPr/>
      <dgm:t>
        <a:bodyPr/>
        <a:lstStyle/>
        <a:p>
          <a:endParaRPr lang="en-US"/>
        </a:p>
      </dgm:t>
    </dgm:pt>
    <dgm:pt modelId="{E5335F25-B13C-48A6-A8C2-E8B2C68F8B40}" type="sibTrans" cxnId="{F1CA671B-0F70-4175-8510-153CE43455CF}">
      <dgm:prSet/>
      <dgm:spPr/>
      <dgm:t>
        <a:bodyPr/>
        <a:lstStyle/>
        <a:p>
          <a:endParaRPr lang="en-US"/>
        </a:p>
      </dgm:t>
    </dgm:pt>
    <dgm:pt modelId="{8D4D736F-4ABA-4FB9-8DD9-949218CB208A}">
      <dgm:prSet/>
      <dgm:spPr/>
      <dgm:t>
        <a:bodyPr/>
        <a:lstStyle/>
        <a:p>
          <a:r>
            <a:rPr lang="cs-CZ"/>
            <a:t>Vzdělávání seniorů i pečující osoby o jejich právech a možnostech pomoci</a:t>
          </a:r>
          <a:endParaRPr lang="en-US"/>
        </a:p>
      </dgm:t>
    </dgm:pt>
    <dgm:pt modelId="{031BD797-8D8E-4AD7-B541-07F3FEF7FE22}" type="parTrans" cxnId="{4D6E4A8A-0E40-4438-99E4-E8FEF210A245}">
      <dgm:prSet/>
      <dgm:spPr/>
      <dgm:t>
        <a:bodyPr/>
        <a:lstStyle/>
        <a:p>
          <a:endParaRPr lang="en-US"/>
        </a:p>
      </dgm:t>
    </dgm:pt>
    <dgm:pt modelId="{E26CF996-ABF1-451D-81AA-4CE0DA6DBD1C}" type="sibTrans" cxnId="{4D6E4A8A-0E40-4438-99E4-E8FEF210A245}">
      <dgm:prSet/>
      <dgm:spPr/>
      <dgm:t>
        <a:bodyPr/>
        <a:lstStyle/>
        <a:p>
          <a:endParaRPr lang="en-US"/>
        </a:p>
      </dgm:t>
    </dgm:pt>
    <dgm:pt modelId="{1D06A27D-FD8D-43B4-A693-3DB008E585FC}">
      <dgm:prSet/>
      <dgm:spPr/>
      <dgm:t>
        <a:bodyPr/>
        <a:lstStyle/>
        <a:p>
          <a:r>
            <a:rPr lang="cs-CZ"/>
            <a:t>Všímání si změn chování a zdravotního stavu</a:t>
          </a:r>
          <a:endParaRPr lang="en-US"/>
        </a:p>
      </dgm:t>
    </dgm:pt>
    <dgm:pt modelId="{6A5BBE97-C5E3-410A-A8FC-48D986364576}" type="parTrans" cxnId="{E37FDAA7-8BEE-42F0-A9D4-0D4252A148BB}">
      <dgm:prSet/>
      <dgm:spPr/>
      <dgm:t>
        <a:bodyPr/>
        <a:lstStyle/>
        <a:p>
          <a:endParaRPr lang="en-US"/>
        </a:p>
      </dgm:t>
    </dgm:pt>
    <dgm:pt modelId="{2B58062C-7A62-4AF2-A619-3C840660C307}" type="sibTrans" cxnId="{E37FDAA7-8BEE-42F0-A9D4-0D4252A148BB}">
      <dgm:prSet/>
      <dgm:spPr/>
      <dgm:t>
        <a:bodyPr/>
        <a:lstStyle/>
        <a:p>
          <a:endParaRPr lang="en-US"/>
        </a:p>
      </dgm:t>
    </dgm:pt>
    <dgm:pt modelId="{3E5CED8C-6635-4ED8-B66C-5FD66A911C97}">
      <dgm:prSet/>
      <dgm:spPr/>
      <dgm:t>
        <a:bodyPr/>
        <a:lstStyle/>
        <a:p>
          <a:r>
            <a:rPr lang="cs-CZ"/>
            <a:t>Pečujícím osobám poskytování odlehčení, podporu a praktické dovednosti</a:t>
          </a:r>
          <a:endParaRPr lang="en-US"/>
        </a:p>
      </dgm:t>
    </dgm:pt>
    <dgm:pt modelId="{1C131B97-8E22-493B-8014-D42E16673F87}" type="parTrans" cxnId="{76E82719-C7A9-4EE2-9DD7-4371C69764E1}">
      <dgm:prSet/>
      <dgm:spPr/>
      <dgm:t>
        <a:bodyPr/>
        <a:lstStyle/>
        <a:p>
          <a:endParaRPr lang="en-US"/>
        </a:p>
      </dgm:t>
    </dgm:pt>
    <dgm:pt modelId="{310BA90D-BE74-4B67-AE11-B52AE6670FF1}" type="sibTrans" cxnId="{76E82719-C7A9-4EE2-9DD7-4371C69764E1}">
      <dgm:prSet/>
      <dgm:spPr/>
      <dgm:t>
        <a:bodyPr/>
        <a:lstStyle/>
        <a:p>
          <a:endParaRPr lang="en-US"/>
        </a:p>
      </dgm:t>
    </dgm:pt>
    <dgm:pt modelId="{7C49DB1A-F862-4E8B-9417-C2E63F0C4BE4}">
      <dgm:prSet/>
      <dgm:spPr/>
      <dgm:t>
        <a:bodyPr/>
        <a:lstStyle/>
        <a:p>
          <a:r>
            <a:rPr lang="cs-CZ"/>
            <a:t>Podporování prostředí, kde je bezpečné říct si o pomoc</a:t>
          </a:r>
          <a:endParaRPr lang="en-US"/>
        </a:p>
      </dgm:t>
    </dgm:pt>
    <dgm:pt modelId="{3E8807E4-BA35-44BD-B792-F5B4821A80EA}" type="parTrans" cxnId="{BEA22E03-9B90-43F6-86DF-5DB9C7F94177}">
      <dgm:prSet/>
      <dgm:spPr/>
      <dgm:t>
        <a:bodyPr/>
        <a:lstStyle/>
        <a:p>
          <a:endParaRPr lang="en-US"/>
        </a:p>
      </dgm:t>
    </dgm:pt>
    <dgm:pt modelId="{C6427118-D698-4154-800B-6FEB22C24B8F}" type="sibTrans" cxnId="{BEA22E03-9B90-43F6-86DF-5DB9C7F94177}">
      <dgm:prSet/>
      <dgm:spPr/>
      <dgm:t>
        <a:bodyPr/>
        <a:lstStyle/>
        <a:p>
          <a:endParaRPr lang="en-US"/>
        </a:p>
      </dgm:t>
    </dgm:pt>
    <dgm:pt modelId="{B8910A96-E148-4A4F-A81E-7C292B3A109C}" type="pres">
      <dgm:prSet presAssocID="{FEEAFFE2-9A34-45C6-A974-F70B762F0E32}" presName="root" presStyleCnt="0">
        <dgm:presLayoutVars>
          <dgm:dir/>
          <dgm:resizeHandles val="exact"/>
        </dgm:presLayoutVars>
      </dgm:prSet>
      <dgm:spPr/>
    </dgm:pt>
    <dgm:pt modelId="{B4515155-F7BB-4908-AB93-5745671C653B}" type="pres">
      <dgm:prSet presAssocID="{032524E4-7B5F-42DB-BBEE-E45A2D6E545A}" presName="compNode" presStyleCnt="0"/>
      <dgm:spPr/>
    </dgm:pt>
    <dgm:pt modelId="{514CDEB4-C823-48F2-B13A-E77EF376933F}" type="pres">
      <dgm:prSet presAssocID="{032524E4-7B5F-42DB-BBEE-E45A2D6E545A}" presName="bgRect" presStyleLbl="bgShp" presStyleIdx="0" presStyleCnt="5"/>
      <dgm:spPr/>
    </dgm:pt>
    <dgm:pt modelId="{122F48D3-32AE-47F1-B6AE-BD0F8C28C1A6}" type="pres">
      <dgm:prSet presAssocID="{032524E4-7B5F-42DB-BBEE-E45A2D6E545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ednoruční činka"/>
        </a:ext>
      </dgm:extLst>
    </dgm:pt>
    <dgm:pt modelId="{00FA387C-7E13-4FE3-A847-487427EE4E73}" type="pres">
      <dgm:prSet presAssocID="{032524E4-7B5F-42DB-BBEE-E45A2D6E545A}" presName="spaceRect" presStyleCnt="0"/>
      <dgm:spPr/>
    </dgm:pt>
    <dgm:pt modelId="{622D81A1-4D22-4048-9CA1-34780AE51921}" type="pres">
      <dgm:prSet presAssocID="{032524E4-7B5F-42DB-BBEE-E45A2D6E545A}" presName="parTx" presStyleLbl="revTx" presStyleIdx="0" presStyleCnt="5">
        <dgm:presLayoutVars>
          <dgm:chMax val="0"/>
          <dgm:chPref val="0"/>
        </dgm:presLayoutVars>
      </dgm:prSet>
      <dgm:spPr/>
    </dgm:pt>
    <dgm:pt modelId="{C544F2E1-11D9-437D-95DC-AD6C9F0C3A83}" type="pres">
      <dgm:prSet presAssocID="{E5335F25-B13C-48A6-A8C2-E8B2C68F8B40}" presName="sibTrans" presStyleCnt="0"/>
      <dgm:spPr/>
    </dgm:pt>
    <dgm:pt modelId="{AC8059E0-E3BC-4BA1-8CFF-71644A9A08D4}" type="pres">
      <dgm:prSet presAssocID="{8D4D736F-4ABA-4FB9-8DD9-949218CB208A}" presName="compNode" presStyleCnt="0"/>
      <dgm:spPr/>
    </dgm:pt>
    <dgm:pt modelId="{51274755-C73B-468B-B525-1075342DC43F}" type="pres">
      <dgm:prSet presAssocID="{8D4D736F-4ABA-4FB9-8DD9-949218CB208A}" presName="bgRect" presStyleLbl="bgShp" presStyleIdx="1" presStyleCnt="5"/>
      <dgm:spPr/>
    </dgm:pt>
    <dgm:pt modelId="{1C0A725E-012F-4A5A-94A6-B3570C879DC3}" type="pres">
      <dgm:prSet presAssocID="{8D4D736F-4ABA-4FB9-8DD9-949218CB208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nihy"/>
        </a:ext>
      </dgm:extLst>
    </dgm:pt>
    <dgm:pt modelId="{3106E213-8379-40FC-9C02-758638663052}" type="pres">
      <dgm:prSet presAssocID="{8D4D736F-4ABA-4FB9-8DD9-949218CB208A}" presName="spaceRect" presStyleCnt="0"/>
      <dgm:spPr/>
    </dgm:pt>
    <dgm:pt modelId="{B1456D96-732E-4D8B-904D-6BA4CC173D8F}" type="pres">
      <dgm:prSet presAssocID="{8D4D736F-4ABA-4FB9-8DD9-949218CB208A}" presName="parTx" presStyleLbl="revTx" presStyleIdx="1" presStyleCnt="5">
        <dgm:presLayoutVars>
          <dgm:chMax val="0"/>
          <dgm:chPref val="0"/>
        </dgm:presLayoutVars>
      </dgm:prSet>
      <dgm:spPr/>
    </dgm:pt>
    <dgm:pt modelId="{05BC1305-AF27-45B1-B4F5-693F829924AD}" type="pres">
      <dgm:prSet presAssocID="{E26CF996-ABF1-451D-81AA-4CE0DA6DBD1C}" presName="sibTrans" presStyleCnt="0"/>
      <dgm:spPr/>
    </dgm:pt>
    <dgm:pt modelId="{EBF7E2CC-F4F2-4904-9908-AC00A6EFF79D}" type="pres">
      <dgm:prSet presAssocID="{1D06A27D-FD8D-43B4-A693-3DB008E585FC}" presName="compNode" presStyleCnt="0"/>
      <dgm:spPr/>
    </dgm:pt>
    <dgm:pt modelId="{52CE6243-EDC6-45E2-B593-714F84B2B8BC}" type="pres">
      <dgm:prSet presAssocID="{1D06A27D-FD8D-43B4-A693-3DB008E585FC}" presName="bgRect" presStyleLbl="bgShp" presStyleIdx="2" presStyleCnt="5"/>
      <dgm:spPr/>
    </dgm:pt>
    <dgm:pt modelId="{36813F61-CA26-422A-A421-7FDADA04DAAF}" type="pres">
      <dgm:prSet presAssocID="{1D06A27D-FD8D-43B4-A693-3DB008E585F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36F053C9-F8DD-4278-A568-9B135006D08B}" type="pres">
      <dgm:prSet presAssocID="{1D06A27D-FD8D-43B4-A693-3DB008E585FC}" presName="spaceRect" presStyleCnt="0"/>
      <dgm:spPr/>
    </dgm:pt>
    <dgm:pt modelId="{C24B37BC-6CA9-4B73-B6AE-9A371C2D1B85}" type="pres">
      <dgm:prSet presAssocID="{1D06A27D-FD8D-43B4-A693-3DB008E585FC}" presName="parTx" presStyleLbl="revTx" presStyleIdx="2" presStyleCnt="5">
        <dgm:presLayoutVars>
          <dgm:chMax val="0"/>
          <dgm:chPref val="0"/>
        </dgm:presLayoutVars>
      </dgm:prSet>
      <dgm:spPr/>
    </dgm:pt>
    <dgm:pt modelId="{72DC4F1E-C28E-4A70-9101-C1D350B31809}" type="pres">
      <dgm:prSet presAssocID="{2B58062C-7A62-4AF2-A619-3C840660C307}" presName="sibTrans" presStyleCnt="0"/>
      <dgm:spPr/>
    </dgm:pt>
    <dgm:pt modelId="{CEF224B8-4B8A-458A-A6A1-B4B6F28B06E5}" type="pres">
      <dgm:prSet presAssocID="{3E5CED8C-6635-4ED8-B66C-5FD66A911C97}" presName="compNode" presStyleCnt="0"/>
      <dgm:spPr/>
    </dgm:pt>
    <dgm:pt modelId="{973EE22E-5DFC-49E2-A823-933B7DEEFA88}" type="pres">
      <dgm:prSet presAssocID="{3E5CED8C-6635-4ED8-B66C-5FD66A911C97}" presName="bgRect" presStyleLbl="bgShp" presStyleIdx="3" presStyleCnt="5"/>
      <dgm:spPr/>
    </dgm:pt>
    <dgm:pt modelId="{9A182A55-63C7-40B0-BF29-B583964F053F}" type="pres">
      <dgm:prSet presAssocID="{3E5CED8C-6635-4ED8-B66C-5FD66A911C9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ástroje"/>
        </a:ext>
      </dgm:extLst>
    </dgm:pt>
    <dgm:pt modelId="{A678D6D9-EB95-4930-92D1-AD69331D9638}" type="pres">
      <dgm:prSet presAssocID="{3E5CED8C-6635-4ED8-B66C-5FD66A911C97}" presName="spaceRect" presStyleCnt="0"/>
      <dgm:spPr/>
    </dgm:pt>
    <dgm:pt modelId="{ECDB0E0A-3D50-4519-90C9-64255F0FA2DC}" type="pres">
      <dgm:prSet presAssocID="{3E5CED8C-6635-4ED8-B66C-5FD66A911C97}" presName="parTx" presStyleLbl="revTx" presStyleIdx="3" presStyleCnt="5">
        <dgm:presLayoutVars>
          <dgm:chMax val="0"/>
          <dgm:chPref val="0"/>
        </dgm:presLayoutVars>
      </dgm:prSet>
      <dgm:spPr/>
    </dgm:pt>
    <dgm:pt modelId="{02CFE72B-F854-44CC-B0FF-1F327642D6CB}" type="pres">
      <dgm:prSet presAssocID="{310BA90D-BE74-4B67-AE11-B52AE6670FF1}" presName="sibTrans" presStyleCnt="0"/>
      <dgm:spPr/>
    </dgm:pt>
    <dgm:pt modelId="{E9AD50F1-29DC-4C9E-97B1-67D05C0C8E2E}" type="pres">
      <dgm:prSet presAssocID="{7C49DB1A-F862-4E8B-9417-C2E63F0C4BE4}" presName="compNode" presStyleCnt="0"/>
      <dgm:spPr/>
    </dgm:pt>
    <dgm:pt modelId="{87E498BE-BDD1-4137-9AC9-0816FF345113}" type="pres">
      <dgm:prSet presAssocID="{7C49DB1A-F862-4E8B-9417-C2E63F0C4BE4}" presName="bgRect" presStyleLbl="bgShp" presStyleIdx="4" presStyleCnt="5"/>
      <dgm:spPr/>
    </dgm:pt>
    <dgm:pt modelId="{590EDF82-849A-47BB-A2DE-04C0E4C5B0E4}" type="pres">
      <dgm:prSet presAssocID="{7C49DB1A-F862-4E8B-9417-C2E63F0C4BE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51DD68EF-3FD9-4600-80A7-0EC6C2757CCC}" type="pres">
      <dgm:prSet presAssocID="{7C49DB1A-F862-4E8B-9417-C2E63F0C4BE4}" presName="spaceRect" presStyleCnt="0"/>
      <dgm:spPr/>
    </dgm:pt>
    <dgm:pt modelId="{CFA712D4-9A23-404F-8EBB-13806ACB7C1A}" type="pres">
      <dgm:prSet presAssocID="{7C49DB1A-F862-4E8B-9417-C2E63F0C4BE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EA22E03-9B90-43F6-86DF-5DB9C7F94177}" srcId="{FEEAFFE2-9A34-45C6-A974-F70B762F0E32}" destId="{7C49DB1A-F862-4E8B-9417-C2E63F0C4BE4}" srcOrd="4" destOrd="0" parTransId="{3E8807E4-BA35-44BD-B792-F5B4821A80EA}" sibTransId="{C6427118-D698-4154-800B-6FEB22C24B8F}"/>
    <dgm:cxn modelId="{76E82719-C7A9-4EE2-9DD7-4371C69764E1}" srcId="{FEEAFFE2-9A34-45C6-A974-F70B762F0E32}" destId="{3E5CED8C-6635-4ED8-B66C-5FD66A911C97}" srcOrd="3" destOrd="0" parTransId="{1C131B97-8E22-493B-8014-D42E16673F87}" sibTransId="{310BA90D-BE74-4B67-AE11-B52AE6670FF1}"/>
    <dgm:cxn modelId="{F1CA671B-0F70-4175-8510-153CE43455CF}" srcId="{FEEAFFE2-9A34-45C6-A974-F70B762F0E32}" destId="{032524E4-7B5F-42DB-BBEE-E45A2D6E545A}" srcOrd="0" destOrd="0" parTransId="{9CA162C0-96EC-4BEB-9EF0-A75B934E9A6C}" sibTransId="{E5335F25-B13C-48A6-A8C2-E8B2C68F8B40}"/>
    <dgm:cxn modelId="{63092445-7937-4353-B66D-59C25A5625AA}" type="presOf" srcId="{FEEAFFE2-9A34-45C6-A974-F70B762F0E32}" destId="{B8910A96-E148-4A4F-A81E-7C292B3A109C}" srcOrd="0" destOrd="0" presId="urn:microsoft.com/office/officeart/2018/2/layout/IconVerticalSolidList"/>
    <dgm:cxn modelId="{07E7FC4D-79D9-4E06-90B3-74D1B17B6C7E}" type="presOf" srcId="{1D06A27D-FD8D-43B4-A693-3DB008E585FC}" destId="{C24B37BC-6CA9-4B73-B6AE-9A371C2D1B85}" srcOrd="0" destOrd="0" presId="urn:microsoft.com/office/officeart/2018/2/layout/IconVerticalSolidList"/>
    <dgm:cxn modelId="{71735D89-B1BD-420B-B718-BEBDE9DAF3AD}" type="presOf" srcId="{3E5CED8C-6635-4ED8-B66C-5FD66A911C97}" destId="{ECDB0E0A-3D50-4519-90C9-64255F0FA2DC}" srcOrd="0" destOrd="0" presId="urn:microsoft.com/office/officeart/2018/2/layout/IconVerticalSolidList"/>
    <dgm:cxn modelId="{4D6E4A8A-0E40-4438-99E4-E8FEF210A245}" srcId="{FEEAFFE2-9A34-45C6-A974-F70B762F0E32}" destId="{8D4D736F-4ABA-4FB9-8DD9-949218CB208A}" srcOrd="1" destOrd="0" parTransId="{031BD797-8D8E-4AD7-B541-07F3FEF7FE22}" sibTransId="{E26CF996-ABF1-451D-81AA-4CE0DA6DBD1C}"/>
    <dgm:cxn modelId="{7F5B8398-A656-4417-A99B-9C2DD55CBF10}" type="presOf" srcId="{8D4D736F-4ABA-4FB9-8DD9-949218CB208A}" destId="{B1456D96-732E-4D8B-904D-6BA4CC173D8F}" srcOrd="0" destOrd="0" presId="urn:microsoft.com/office/officeart/2018/2/layout/IconVerticalSolidList"/>
    <dgm:cxn modelId="{E37FDAA7-8BEE-42F0-A9D4-0D4252A148BB}" srcId="{FEEAFFE2-9A34-45C6-A974-F70B762F0E32}" destId="{1D06A27D-FD8D-43B4-A693-3DB008E585FC}" srcOrd="2" destOrd="0" parTransId="{6A5BBE97-C5E3-410A-A8FC-48D986364576}" sibTransId="{2B58062C-7A62-4AF2-A619-3C840660C307}"/>
    <dgm:cxn modelId="{215775F4-C538-495C-996D-BC62FAF54232}" type="presOf" srcId="{032524E4-7B5F-42DB-BBEE-E45A2D6E545A}" destId="{622D81A1-4D22-4048-9CA1-34780AE51921}" srcOrd="0" destOrd="0" presId="urn:microsoft.com/office/officeart/2018/2/layout/IconVerticalSolidList"/>
    <dgm:cxn modelId="{8E79C9F4-F32B-4EB9-84A3-21F53EDFCA80}" type="presOf" srcId="{7C49DB1A-F862-4E8B-9417-C2E63F0C4BE4}" destId="{CFA712D4-9A23-404F-8EBB-13806ACB7C1A}" srcOrd="0" destOrd="0" presId="urn:microsoft.com/office/officeart/2018/2/layout/IconVerticalSolidList"/>
    <dgm:cxn modelId="{92B3BD07-590D-456B-A7B7-E81E31432348}" type="presParOf" srcId="{B8910A96-E148-4A4F-A81E-7C292B3A109C}" destId="{B4515155-F7BB-4908-AB93-5745671C653B}" srcOrd="0" destOrd="0" presId="urn:microsoft.com/office/officeart/2018/2/layout/IconVerticalSolidList"/>
    <dgm:cxn modelId="{3FC2F0B2-F432-40FE-ACA3-BACB0E795A1E}" type="presParOf" srcId="{B4515155-F7BB-4908-AB93-5745671C653B}" destId="{514CDEB4-C823-48F2-B13A-E77EF376933F}" srcOrd="0" destOrd="0" presId="urn:microsoft.com/office/officeart/2018/2/layout/IconVerticalSolidList"/>
    <dgm:cxn modelId="{DD5AE36F-864D-4D54-AF01-33F1DB3B46F5}" type="presParOf" srcId="{B4515155-F7BB-4908-AB93-5745671C653B}" destId="{122F48D3-32AE-47F1-B6AE-BD0F8C28C1A6}" srcOrd="1" destOrd="0" presId="urn:microsoft.com/office/officeart/2018/2/layout/IconVerticalSolidList"/>
    <dgm:cxn modelId="{D1826C42-EBD6-4852-83DA-438DC2E7157D}" type="presParOf" srcId="{B4515155-F7BB-4908-AB93-5745671C653B}" destId="{00FA387C-7E13-4FE3-A847-487427EE4E73}" srcOrd="2" destOrd="0" presId="urn:microsoft.com/office/officeart/2018/2/layout/IconVerticalSolidList"/>
    <dgm:cxn modelId="{2AAA3A71-7841-4928-9E41-240D0D8B7557}" type="presParOf" srcId="{B4515155-F7BB-4908-AB93-5745671C653B}" destId="{622D81A1-4D22-4048-9CA1-34780AE51921}" srcOrd="3" destOrd="0" presId="urn:microsoft.com/office/officeart/2018/2/layout/IconVerticalSolidList"/>
    <dgm:cxn modelId="{25B53CD4-6002-4D0D-85D0-DD899133C4EC}" type="presParOf" srcId="{B8910A96-E148-4A4F-A81E-7C292B3A109C}" destId="{C544F2E1-11D9-437D-95DC-AD6C9F0C3A83}" srcOrd="1" destOrd="0" presId="urn:microsoft.com/office/officeart/2018/2/layout/IconVerticalSolidList"/>
    <dgm:cxn modelId="{86DB0493-31C3-4278-BF0A-9D1250D42B8A}" type="presParOf" srcId="{B8910A96-E148-4A4F-A81E-7C292B3A109C}" destId="{AC8059E0-E3BC-4BA1-8CFF-71644A9A08D4}" srcOrd="2" destOrd="0" presId="urn:microsoft.com/office/officeart/2018/2/layout/IconVerticalSolidList"/>
    <dgm:cxn modelId="{EC23FA2B-D0CE-4F61-911B-905F19BFECA1}" type="presParOf" srcId="{AC8059E0-E3BC-4BA1-8CFF-71644A9A08D4}" destId="{51274755-C73B-468B-B525-1075342DC43F}" srcOrd="0" destOrd="0" presId="urn:microsoft.com/office/officeart/2018/2/layout/IconVerticalSolidList"/>
    <dgm:cxn modelId="{09FC11AE-C883-4BDE-AFDF-FAC523E2A04E}" type="presParOf" srcId="{AC8059E0-E3BC-4BA1-8CFF-71644A9A08D4}" destId="{1C0A725E-012F-4A5A-94A6-B3570C879DC3}" srcOrd="1" destOrd="0" presId="urn:microsoft.com/office/officeart/2018/2/layout/IconVerticalSolidList"/>
    <dgm:cxn modelId="{27965B7D-A9FA-4E22-8651-F0D87CD1B645}" type="presParOf" srcId="{AC8059E0-E3BC-4BA1-8CFF-71644A9A08D4}" destId="{3106E213-8379-40FC-9C02-758638663052}" srcOrd="2" destOrd="0" presId="urn:microsoft.com/office/officeart/2018/2/layout/IconVerticalSolidList"/>
    <dgm:cxn modelId="{98C9653E-354E-4755-94DB-F886A713EA5D}" type="presParOf" srcId="{AC8059E0-E3BC-4BA1-8CFF-71644A9A08D4}" destId="{B1456D96-732E-4D8B-904D-6BA4CC173D8F}" srcOrd="3" destOrd="0" presId="urn:microsoft.com/office/officeart/2018/2/layout/IconVerticalSolidList"/>
    <dgm:cxn modelId="{547053CE-C3C1-480A-84BE-4D3DDAB5957B}" type="presParOf" srcId="{B8910A96-E148-4A4F-A81E-7C292B3A109C}" destId="{05BC1305-AF27-45B1-B4F5-693F829924AD}" srcOrd="3" destOrd="0" presId="urn:microsoft.com/office/officeart/2018/2/layout/IconVerticalSolidList"/>
    <dgm:cxn modelId="{CEDDF2C3-4A9E-4DFF-B891-AB72D7A7A3FB}" type="presParOf" srcId="{B8910A96-E148-4A4F-A81E-7C292B3A109C}" destId="{EBF7E2CC-F4F2-4904-9908-AC00A6EFF79D}" srcOrd="4" destOrd="0" presId="urn:microsoft.com/office/officeart/2018/2/layout/IconVerticalSolidList"/>
    <dgm:cxn modelId="{A5A39C21-F816-427C-B52B-D880BE9F77D4}" type="presParOf" srcId="{EBF7E2CC-F4F2-4904-9908-AC00A6EFF79D}" destId="{52CE6243-EDC6-45E2-B593-714F84B2B8BC}" srcOrd="0" destOrd="0" presId="urn:microsoft.com/office/officeart/2018/2/layout/IconVerticalSolidList"/>
    <dgm:cxn modelId="{87AA310F-DA0D-4C05-B7FB-513F89DFD5B5}" type="presParOf" srcId="{EBF7E2CC-F4F2-4904-9908-AC00A6EFF79D}" destId="{36813F61-CA26-422A-A421-7FDADA04DAAF}" srcOrd="1" destOrd="0" presId="urn:microsoft.com/office/officeart/2018/2/layout/IconVerticalSolidList"/>
    <dgm:cxn modelId="{6082B3DC-83E7-4B5C-B5C6-ED788CFFB5AC}" type="presParOf" srcId="{EBF7E2CC-F4F2-4904-9908-AC00A6EFF79D}" destId="{36F053C9-F8DD-4278-A568-9B135006D08B}" srcOrd="2" destOrd="0" presId="urn:microsoft.com/office/officeart/2018/2/layout/IconVerticalSolidList"/>
    <dgm:cxn modelId="{260ACF49-7792-47C2-A40D-135962138487}" type="presParOf" srcId="{EBF7E2CC-F4F2-4904-9908-AC00A6EFF79D}" destId="{C24B37BC-6CA9-4B73-B6AE-9A371C2D1B85}" srcOrd="3" destOrd="0" presId="urn:microsoft.com/office/officeart/2018/2/layout/IconVerticalSolidList"/>
    <dgm:cxn modelId="{E9367F6C-1643-474C-A514-57EE96E5B673}" type="presParOf" srcId="{B8910A96-E148-4A4F-A81E-7C292B3A109C}" destId="{72DC4F1E-C28E-4A70-9101-C1D350B31809}" srcOrd="5" destOrd="0" presId="urn:microsoft.com/office/officeart/2018/2/layout/IconVerticalSolidList"/>
    <dgm:cxn modelId="{6E0AD8DA-4055-4FAE-B222-2076C3380431}" type="presParOf" srcId="{B8910A96-E148-4A4F-A81E-7C292B3A109C}" destId="{CEF224B8-4B8A-458A-A6A1-B4B6F28B06E5}" srcOrd="6" destOrd="0" presId="urn:microsoft.com/office/officeart/2018/2/layout/IconVerticalSolidList"/>
    <dgm:cxn modelId="{453C862F-B918-4474-A42E-39D651A16C86}" type="presParOf" srcId="{CEF224B8-4B8A-458A-A6A1-B4B6F28B06E5}" destId="{973EE22E-5DFC-49E2-A823-933B7DEEFA88}" srcOrd="0" destOrd="0" presId="urn:microsoft.com/office/officeart/2018/2/layout/IconVerticalSolidList"/>
    <dgm:cxn modelId="{EE215DD1-6BB6-4740-8275-E26BE07B3759}" type="presParOf" srcId="{CEF224B8-4B8A-458A-A6A1-B4B6F28B06E5}" destId="{9A182A55-63C7-40B0-BF29-B583964F053F}" srcOrd="1" destOrd="0" presId="urn:microsoft.com/office/officeart/2018/2/layout/IconVerticalSolidList"/>
    <dgm:cxn modelId="{23F5A12F-F3D1-4F47-A257-B14B82099356}" type="presParOf" srcId="{CEF224B8-4B8A-458A-A6A1-B4B6F28B06E5}" destId="{A678D6D9-EB95-4930-92D1-AD69331D9638}" srcOrd="2" destOrd="0" presId="urn:microsoft.com/office/officeart/2018/2/layout/IconVerticalSolidList"/>
    <dgm:cxn modelId="{46751178-76E2-4FBE-97EF-9046B7489D56}" type="presParOf" srcId="{CEF224B8-4B8A-458A-A6A1-B4B6F28B06E5}" destId="{ECDB0E0A-3D50-4519-90C9-64255F0FA2DC}" srcOrd="3" destOrd="0" presId="urn:microsoft.com/office/officeart/2018/2/layout/IconVerticalSolidList"/>
    <dgm:cxn modelId="{9B0C6774-E06D-4910-9161-D8E8CA7CEB06}" type="presParOf" srcId="{B8910A96-E148-4A4F-A81E-7C292B3A109C}" destId="{02CFE72B-F854-44CC-B0FF-1F327642D6CB}" srcOrd="7" destOrd="0" presId="urn:microsoft.com/office/officeart/2018/2/layout/IconVerticalSolidList"/>
    <dgm:cxn modelId="{7221CF13-1E18-462C-87CA-6729A3030550}" type="presParOf" srcId="{B8910A96-E148-4A4F-A81E-7C292B3A109C}" destId="{E9AD50F1-29DC-4C9E-97B1-67D05C0C8E2E}" srcOrd="8" destOrd="0" presId="urn:microsoft.com/office/officeart/2018/2/layout/IconVerticalSolidList"/>
    <dgm:cxn modelId="{5EE0E1FC-B327-44E7-A14A-A2168EB2E0B8}" type="presParOf" srcId="{E9AD50F1-29DC-4C9E-97B1-67D05C0C8E2E}" destId="{87E498BE-BDD1-4137-9AC9-0816FF345113}" srcOrd="0" destOrd="0" presId="urn:microsoft.com/office/officeart/2018/2/layout/IconVerticalSolidList"/>
    <dgm:cxn modelId="{E14E220C-CDB9-40DB-8940-902CB88BF56F}" type="presParOf" srcId="{E9AD50F1-29DC-4C9E-97B1-67D05C0C8E2E}" destId="{590EDF82-849A-47BB-A2DE-04C0E4C5B0E4}" srcOrd="1" destOrd="0" presId="urn:microsoft.com/office/officeart/2018/2/layout/IconVerticalSolidList"/>
    <dgm:cxn modelId="{0A203519-9BB5-4C3E-8D63-05A31F2DB92A}" type="presParOf" srcId="{E9AD50F1-29DC-4C9E-97B1-67D05C0C8E2E}" destId="{51DD68EF-3FD9-4600-80A7-0EC6C2757CCC}" srcOrd="2" destOrd="0" presId="urn:microsoft.com/office/officeart/2018/2/layout/IconVerticalSolidList"/>
    <dgm:cxn modelId="{FD7366E9-F036-4BFD-9BE3-A1F9F743158C}" type="presParOf" srcId="{E9AD50F1-29DC-4C9E-97B1-67D05C0C8E2E}" destId="{CFA712D4-9A23-404F-8EBB-13806ACB7C1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32B98FF-3FAC-41E1-8920-D76E421A80AC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A1C2E85-DA5E-4EAD-AC5D-8CE614780F1B}">
      <dgm:prSet/>
      <dgm:spPr/>
      <dgm:t>
        <a:bodyPr/>
        <a:lstStyle/>
        <a:p>
          <a:r>
            <a:rPr lang="cs-CZ" b="1"/>
            <a:t>Policie ČR</a:t>
          </a:r>
          <a:r>
            <a:rPr lang="cs-CZ"/>
            <a:t> – 158 </a:t>
          </a:r>
          <a:endParaRPr lang="en-US"/>
        </a:p>
      </dgm:t>
    </dgm:pt>
    <dgm:pt modelId="{15115B92-EAFC-4B10-B62A-572A412E3EB9}" type="parTrans" cxnId="{C2DE0691-EA59-49EA-8408-6D7CD7AEF8E8}">
      <dgm:prSet/>
      <dgm:spPr/>
      <dgm:t>
        <a:bodyPr/>
        <a:lstStyle/>
        <a:p>
          <a:endParaRPr lang="en-US"/>
        </a:p>
      </dgm:t>
    </dgm:pt>
    <dgm:pt modelId="{484C9FCF-AF9C-4B60-A32B-BB10FF8D266E}" type="sibTrans" cxnId="{C2DE0691-EA59-49EA-8408-6D7CD7AEF8E8}">
      <dgm:prSet/>
      <dgm:spPr/>
      <dgm:t>
        <a:bodyPr/>
        <a:lstStyle/>
        <a:p>
          <a:endParaRPr lang="en-US"/>
        </a:p>
      </dgm:t>
    </dgm:pt>
    <dgm:pt modelId="{59F2DE81-BB3C-403F-B18D-2E94714CE498}">
      <dgm:prSet/>
      <dgm:spPr/>
      <dgm:t>
        <a:bodyPr/>
        <a:lstStyle/>
        <a:p>
          <a:r>
            <a:rPr lang="cs-CZ" b="1"/>
            <a:t>Tísňová linka</a:t>
          </a:r>
          <a:r>
            <a:rPr lang="cs-CZ"/>
            <a:t> – 112 </a:t>
          </a:r>
          <a:endParaRPr lang="en-US"/>
        </a:p>
      </dgm:t>
    </dgm:pt>
    <dgm:pt modelId="{94870C3E-244B-409A-8E79-502D39F06275}" type="parTrans" cxnId="{BE01AF58-0B45-4EC0-9368-978F42E76ECF}">
      <dgm:prSet/>
      <dgm:spPr/>
      <dgm:t>
        <a:bodyPr/>
        <a:lstStyle/>
        <a:p>
          <a:endParaRPr lang="en-US"/>
        </a:p>
      </dgm:t>
    </dgm:pt>
    <dgm:pt modelId="{3C45FB7A-8E35-41A3-B279-9432BCABD9B0}" type="sibTrans" cxnId="{BE01AF58-0B45-4EC0-9368-978F42E76ECF}">
      <dgm:prSet/>
      <dgm:spPr/>
      <dgm:t>
        <a:bodyPr/>
        <a:lstStyle/>
        <a:p>
          <a:endParaRPr lang="en-US"/>
        </a:p>
      </dgm:t>
    </dgm:pt>
    <dgm:pt modelId="{83C2F79B-FDB1-4980-9DC0-B9F297902252}">
      <dgm:prSet/>
      <dgm:spPr/>
      <dgm:t>
        <a:bodyPr/>
        <a:lstStyle/>
        <a:p>
          <a:r>
            <a:rPr lang="cs-CZ" b="1" dirty="0"/>
            <a:t>Linka pro seniory</a:t>
          </a:r>
          <a:r>
            <a:rPr lang="cs-CZ" dirty="0"/>
            <a:t> – 800 200 007 </a:t>
          </a:r>
          <a:endParaRPr lang="en-US" dirty="0"/>
        </a:p>
      </dgm:t>
    </dgm:pt>
    <dgm:pt modelId="{3BC5B4B6-F1EC-4AE3-92A7-8993A70FAFAB}" type="parTrans" cxnId="{494BFD77-F646-4FAF-9C74-A09830E9CD6C}">
      <dgm:prSet/>
      <dgm:spPr/>
      <dgm:t>
        <a:bodyPr/>
        <a:lstStyle/>
        <a:p>
          <a:endParaRPr lang="en-US"/>
        </a:p>
      </dgm:t>
    </dgm:pt>
    <dgm:pt modelId="{11A4A480-9302-45A8-A02E-ABFB5B91C8C9}" type="sibTrans" cxnId="{494BFD77-F646-4FAF-9C74-A09830E9CD6C}">
      <dgm:prSet/>
      <dgm:spPr/>
      <dgm:t>
        <a:bodyPr/>
        <a:lstStyle/>
        <a:p>
          <a:endParaRPr lang="en-US"/>
        </a:p>
      </dgm:t>
    </dgm:pt>
    <dgm:pt modelId="{BDE5F345-0E45-42E1-B8FB-0FD40A6F4183}">
      <dgm:prSet/>
      <dgm:spPr/>
      <dgm:t>
        <a:bodyPr/>
        <a:lstStyle/>
        <a:p>
          <a:r>
            <a:rPr lang="cs-CZ" b="1" dirty="0"/>
            <a:t>Bílý kruh bezpečí</a:t>
          </a:r>
          <a:r>
            <a:rPr lang="cs-CZ" dirty="0"/>
            <a:t> – 116 006 (oběti trestných činů) </a:t>
          </a:r>
        </a:p>
        <a:p>
          <a:r>
            <a:rPr lang="cs-CZ" b="1" dirty="0"/>
            <a:t>Intervenční centrum</a:t>
          </a:r>
          <a:endParaRPr lang="en-US" b="1" dirty="0"/>
        </a:p>
      </dgm:t>
    </dgm:pt>
    <dgm:pt modelId="{1ED2DD39-3E4A-4FCF-946C-92A026820A74}" type="parTrans" cxnId="{57DB0534-57F6-4BBB-9D68-43595EB63494}">
      <dgm:prSet/>
      <dgm:spPr/>
      <dgm:t>
        <a:bodyPr/>
        <a:lstStyle/>
        <a:p>
          <a:endParaRPr lang="en-US"/>
        </a:p>
      </dgm:t>
    </dgm:pt>
    <dgm:pt modelId="{27D85B9B-757C-42FD-BC35-7F19FF224D7E}" type="sibTrans" cxnId="{57DB0534-57F6-4BBB-9D68-43595EB63494}">
      <dgm:prSet/>
      <dgm:spPr/>
      <dgm:t>
        <a:bodyPr/>
        <a:lstStyle/>
        <a:p>
          <a:endParaRPr lang="en-US"/>
        </a:p>
      </dgm:t>
    </dgm:pt>
    <dgm:pt modelId="{1CEEF3BE-DCBF-4BBF-A119-46A7D1E7A3CA}">
      <dgm:prSet/>
      <dgm:spPr/>
      <dgm:t>
        <a:bodyPr/>
        <a:lstStyle/>
        <a:p>
          <a:r>
            <a:rPr lang="cs-CZ" b="1"/>
            <a:t>Sociální odbor na obecním úřadě </a:t>
          </a:r>
          <a:endParaRPr lang="en-US"/>
        </a:p>
      </dgm:t>
    </dgm:pt>
    <dgm:pt modelId="{CBDCAFD6-89C5-4BB7-9D3F-992BA2639847}" type="parTrans" cxnId="{7F850F1B-CB54-4614-8816-300B7BBD7C75}">
      <dgm:prSet/>
      <dgm:spPr/>
      <dgm:t>
        <a:bodyPr/>
        <a:lstStyle/>
        <a:p>
          <a:endParaRPr lang="en-US"/>
        </a:p>
      </dgm:t>
    </dgm:pt>
    <dgm:pt modelId="{6D9B76EB-2A30-4C4A-B2F0-D0065D7E9ED8}" type="sibTrans" cxnId="{7F850F1B-CB54-4614-8816-300B7BBD7C75}">
      <dgm:prSet/>
      <dgm:spPr/>
      <dgm:t>
        <a:bodyPr/>
        <a:lstStyle/>
        <a:p>
          <a:endParaRPr lang="en-US"/>
        </a:p>
      </dgm:t>
    </dgm:pt>
    <dgm:pt modelId="{1648A9DF-8217-4198-9D82-04EA19151A47}" type="pres">
      <dgm:prSet presAssocID="{332B98FF-3FAC-41E1-8920-D76E421A80AC}" presName="diagram" presStyleCnt="0">
        <dgm:presLayoutVars>
          <dgm:dir/>
          <dgm:resizeHandles val="exact"/>
        </dgm:presLayoutVars>
      </dgm:prSet>
      <dgm:spPr/>
    </dgm:pt>
    <dgm:pt modelId="{709640F0-289A-4D23-B2C5-E5234E8A3B0B}" type="pres">
      <dgm:prSet presAssocID="{AA1C2E85-DA5E-4EAD-AC5D-8CE614780F1B}" presName="node" presStyleLbl="node1" presStyleIdx="0" presStyleCnt="5">
        <dgm:presLayoutVars>
          <dgm:bulletEnabled val="1"/>
        </dgm:presLayoutVars>
      </dgm:prSet>
      <dgm:spPr/>
    </dgm:pt>
    <dgm:pt modelId="{EE4789FC-3540-4C6F-9B8D-888038A20ADC}" type="pres">
      <dgm:prSet presAssocID="{484C9FCF-AF9C-4B60-A32B-BB10FF8D266E}" presName="sibTrans" presStyleCnt="0"/>
      <dgm:spPr/>
    </dgm:pt>
    <dgm:pt modelId="{EE544378-70FA-448F-A9C0-589A8259877F}" type="pres">
      <dgm:prSet presAssocID="{59F2DE81-BB3C-403F-B18D-2E94714CE498}" presName="node" presStyleLbl="node1" presStyleIdx="1" presStyleCnt="5">
        <dgm:presLayoutVars>
          <dgm:bulletEnabled val="1"/>
        </dgm:presLayoutVars>
      </dgm:prSet>
      <dgm:spPr/>
    </dgm:pt>
    <dgm:pt modelId="{DF012F19-E805-426B-80A0-C9D837C38314}" type="pres">
      <dgm:prSet presAssocID="{3C45FB7A-8E35-41A3-B279-9432BCABD9B0}" presName="sibTrans" presStyleCnt="0"/>
      <dgm:spPr/>
    </dgm:pt>
    <dgm:pt modelId="{C75D6437-1330-415D-A2A8-86EA900EC6EF}" type="pres">
      <dgm:prSet presAssocID="{83C2F79B-FDB1-4980-9DC0-B9F297902252}" presName="node" presStyleLbl="node1" presStyleIdx="2" presStyleCnt="5">
        <dgm:presLayoutVars>
          <dgm:bulletEnabled val="1"/>
        </dgm:presLayoutVars>
      </dgm:prSet>
      <dgm:spPr/>
    </dgm:pt>
    <dgm:pt modelId="{4AE9169F-E182-4053-9964-B934D1F3E13F}" type="pres">
      <dgm:prSet presAssocID="{11A4A480-9302-45A8-A02E-ABFB5B91C8C9}" presName="sibTrans" presStyleCnt="0"/>
      <dgm:spPr/>
    </dgm:pt>
    <dgm:pt modelId="{0A8AC622-E14E-4564-A009-5C4889A38E9F}" type="pres">
      <dgm:prSet presAssocID="{BDE5F345-0E45-42E1-B8FB-0FD40A6F4183}" presName="node" presStyleLbl="node1" presStyleIdx="3" presStyleCnt="5">
        <dgm:presLayoutVars>
          <dgm:bulletEnabled val="1"/>
        </dgm:presLayoutVars>
      </dgm:prSet>
      <dgm:spPr/>
    </dgm:pt>
    <dgm:pt modelId="{8319F0D5-A696-407A-AE2F-5FC497DDD3BE}" type="pres">
      <dgm:prSet presAssocID="{27D85B9B-757C-42FD-BC35-7F19FF224D7E}" presName="sibTrans" presStyleCnt="0"/>
      <dgm:spPr/>
    </dgm:pt>
    <dgm:pt modelId="{0B4C129D-3E07-4A92-81E2-1CBEB1DD0E2B}" type="pres">
      <dgm:prSet presAssocID="{1CEEF3BE-DCBF-4BBF-A119-46A7D1E7A3CA}" presName="node" presStyleLbl="node1" presStyleIdx="4" presStyleCnt="5">
        <dgm:presLayoutVars>
          <dgm:bulletEnabled val="1"/>
        </dgm:presLayoutVars>
      </dgm:prSet>
      <dgm:spPr/>
    </dgm:pt>
  </dgm:ptLst>
  <dgm:cxnLst>
    <dgm:cxn modelId="{7F850F1B-CB54-4614-8816-300B7BBD7C75}" srcId="{332B98FF-3FAC-41E1-8920-D76E421A80AC}" destId="{1CEEF3BE-DCBF-4BBF-A119-46A7D1E7A3CA}" srcOrd="4" destOrd="0" parTransId="{CBDCAFD6-89C5-4BB7-9D3F-992BA2639847}" sibTransId="{6D9B76EB-2A30-4C4A-B2F0-D0065D7E9ED8}"/>
    <dgm:cxn modelId="{796B9129-7351-4620-981E-F8B38FFD7AAE}" type="presOf" srcId="{332B98FF-3FAC-41E1-8920-D76E421A80AC}" destId="{1648A9DF-8217-4198-9D82-04EA19151A47}" srcOrd="0" destOrd="0" presId="urn:microsoft.com/office/officeart/2005/8/layout/default"/>
    <dgm:cxn modelId="{246C3C2E-C5A0-44FB-B551-BA44083714D0}" type="presOf" srcId="{AA1C2E85-DA5E-4EAD-AC5D-8CE614780F1B}" destId="{709640F0-289A-4D23-B2C5-E5234E8A3B0B}" srcOrd="0" destOrd="0" presId="urn:microsoft.com/office/officeart/2005/8/layout/default"/>
    <dgm:cxn modelId="{57DB0534-57F6-4BBB-9D68-43595EB63494}" srcId="{332B98FF-3FAC-41E1-8920-D76E421A80AC}" destId="{BDE5F345-0E45-42E1-B8FB-0FD40A6F4183}" srcOrd="3" destOrd="0" parTransId="{1ED2DD39-3E4A-4FCF-946C-92A026820A74}" sibTransId="{27D85B9B-757C-42FD-BC35-7F19FF224D7E}"/>
    <dgm:cxn modelId="{02787A64-408B-4A6D-A19D-5BC7C88A6D31}" type="presOf" srcId="{BDE5F345-0E45-42E1-B8FB-0FD40A6F4183}" destId="{0A8AC622-E14E-4564-A009-5C4889A38E9F}" srcOrd="0" destOrd="0" presId="urn:microsoft.com/office/officeart/2005/8/layout/default"/>
    <dgm:cxn modelId="{494BFD77-F646-4FAF-9C74-A09830E9CD6C}" srcId="{332B98FF-3FAC-41E1-8920-D76E421A80AC}" destId="{83C2F79B-FDB1-4980-9DC0-B9F297902252}" srcOrd="2" destOrd="0" parTransId="{3BC5B4B6-F1EC-4AE3-92A7-8993A70FAFAB}" sibTransId="{11A4A480-9302-45A8-A02E-ABFB5B91C8C9}"/>
    <dgm:cxn modelId="{BE01AF58-0B45-4EC0-9368-978F42E76ECF}" srcId="{332B98FF-3FAC-41E1-8920-D76E421A80AC}" destId="{59F2DE81-BB3C-403F-B18D-2E94714CE498}" srcOrd="1" destOrd="0" parTransId="{94870C3E-244B-409A-8E79-502D39F06275}" sibTransId="{3C45FB7A-8E35-41A3-B279-9432BCABD9B0}"/>
    <dgm:cxn modelId="{90A4967E-A936-45F7-8ACF-1252C2E788D6}" type="presOf" srcId="{1CEEF3BE-DCBF-4BBF-A119-46A7D1E7A3CA}" destId="{0B4C129D-3E07-4A92-81E2-1CBEB1DD0E2B}" srcOrd="0" destOrd="0" presId="urn:microsoft.com/office/officeart/2005/8/layout/default"/>
    <dgm:cxn modelId="{C2DE0691-EA59-49EA-8408-6D7CD7AEF8E8}" srcId="{332B98FF-3FAC-41E1-8920-D76E421A80AC}" destId="{AA1C2E85-DA5E-4EAD-AC5D-8CE614780F1B}" srcOrd="0" destOrd="0" parTransId="{15115B92-EAFC-4B10-B62A-572A412E3EB9}" sibTransId="{484C9FCF-AF9C-4B60-A32B-BB10FF8D266E}"/>
    <dgm:cxn modelId="{76A173D1-DDCB-47E9-BE78-19F7F37E1B71}" type="presOf" srcId="{83C2F79B-FDB1-4980-9DC0-B9F297902252}" destId="{C75D6437-1330-415D-A2A8-86EA900EC6EF}" srcOrd="0" destOrd="0" presId="urn:microsoft.com/office/officeart/2005/8/layout/default"/>
    <dgm:cxn modelId="{E7E2AAF6-9454-41E6-B345-E06F9EFCCCB1}" type="presOf" srcId="{59F2DE81-BB3C-403F-B18D-2E94714CE498}" destId="{EE544378-70FA-448F-A9C0-589A8259877F}" srcOrd="0" destOrd="0" presId="urn:microsoft.com/office/officeart/2005/8/layout/default"/>
    <dgm:cxn modelId="{92B64ADE-674E-487F-A7C0-33B794B24A67}" type="presParOf" srcId="{1648A9DF-8217-4198-9D82-04EA19151A47}" destId="{709640F0-289A-4D23-B2C5-E5234E8A3B0B}" srcOrd="0" destOrd="0" presId="urn:microsoft.com/office/officeart/2005/8/layout/default"/>
    <dgm:cxn modelId="{6248E371-DDB9-4F26-B062-EE59BFCC1974}" type="presParOf" srcId="{1648A9DF-8217-4198-9D82-04EA19151A47}" destId="{EE4789FC-3540-4C6F-9B8D-888038A20ADC}" srcOrd="1" destOrd="0" presId="urn:microsoft.com/office/officeart/2005/8/layout/default"/>
    <dgm:cxn modelId="{8B66D7AB-8690-4715-9DFE-BA5DDE48AA32}" type="presParOf" srcId="{1648A9DF-8217-4198-9D82-04EA19151A47}" destId="{EE544378-70FA-448F-A9C0-589A8259877F}" srcOrd="2" destOrd="0" presId="urn:microsoft.com/office/officeart/2005/8/layout/default"/>
    <dgm:cxn modelId="{0476E685-AC15-4C31-94F6-304F58D69C79}" type="presParOf" srcId="{1648A9DF-8217-4198-9D82-04EA19151A47}" destId="{DF012F19-E805-426B-80A0-C9D837C38314}" srcOrd="3" destOrd="0" presId="urn:microsoft.com/office/officeart/2005/8/layout/default"/>
    <dgm:cxn modelId="{69FF7FE1-8510-4308-B94D-4BB7FB72ACE4}" type="presParOf" srcId="{1648A9DF-8217-4198-9D82-04EA19151A47}" destId="{C75D6437-1330-415D-A2A8-86EA900EC6EF}" srcOrd="4" destOrd="0" presId="urn:microsoft.com/office/officeart/2005/8/layout/default"/>
    <dgm:cxn modelId="{4904F72A-F2F8-4E8B-ADF5-107BCCAA3C39}" type="presParOf" srcId="{1648A9DF-8217-4198-9D82-04EA19151A47}" destId="{4AE9169F-E182-4053-9964-B934D1F3E13F}" srcOrd="5" destOrd="0" presId="urn:microsoft.com/office/officeart/2005/8/layout/default"/>
    <dgm:cxn modelId="{5A6EEC04-4240-4009-B436-01812BAE3713}" type="presParOf" srcId="{1648A9DF-8217-4198-9D82-04EA19151A47}" destId="{0A8AC622-E14E-4564-A009-5C4889A38E9F}" srcOrd="6" destOrd="0" presId="urn:microsoft.com/office/officeart/2005/8/layout/default"/>
    <dgm:cxn modelId="{A61AF102-EFA6-48C5-90DB-EEF1829BBE7F}" type="presParOf" srcId="{1648A9DF-8217-4198-9D82-04EA19151A47}" destId="{8319F0D5-A696-407A-AE2F-5FC497DDD3BE}" srcOrd="7" destOrd="0" presId="urn:microsoft.com/office/officeart/2005/8/layout/default"/>
    <dgm:cxn modelId="{398698CB-9E9A-47CC-882C-0391207DCA37}" type="presParOf" srcId="{1648A9DF-8217-4198-9D82-04EA19151A47}" destId="{0B4C129D-3E07-4A92-81E2-1CBEB1DD0E2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537B95F-E0D2-4D5B-9D32-827259E1DB5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FE8DA33-BE72-487B-9FAC-58C6C01D340B}">
      <dgm:prSet/>
      <dgm:spPr/>
      <dgm:t>
        <a:bodyPr/>
        <a:lstStyle/>
        <a:p>
          <a:pPr rtl="0"/>
          <a:endParaRPr lang="cs-CZ" dirty="0"/>
        </a:p>
      </dgm:t>
    </dgm:pt>
    <dgm:pt modelId="{AB430D52-54D2-4E51-8DC8-DC68954284D8}" type="parTrans" cxnId="{50EEC31B-5168-4A54-94C4-6F87D2A8B803}">
      <dgm:prSet/>
      <dgm:spPr/>
      <dgm:t>
        <a:bodyPr/>
        <a:lstStyle/>
        <a:p>
          <a:endParaRPr lang="cs-CZ"/>
        </a:p>
      </dgm:t>
    </dgm:pt>
    <dgm:pt modelId="{A336F4E8-9CFA-4945-B57B-94261E8E578A}" type="sibTrans" cxnId="{50EEC31B-5168-4A54-94C4-6F87D2A8B803}">
      <dgm:prSet/>
      <dgm:spPr/>
      <dgm:t>
        <a:bodyPr/>
        <a:lstStyle/>
        <a:p>
          <a:endParaRPr lang="cs-CZ"/>
        </a:p>
      </dgm:t>
    </dgm:pt>
    <dgm:pt modelId="{3811A922-901F-432B-B34C-FA18F2E36EDC}" type="pres">
      <dgm:prSet presAssocID="{3537B95F-E0D2-4D5B-9D32-827259E1DB5C}" presName="linear" presStyleCnt="0">
        <dgm:presLayoutVars>
          <dgm:animLvl val="lvl"/>
          <dgm:resizeHandles val="exact"/>
        </dgm:presLayoutVars>
      </dgm:prSet>
      <dgm:spPr/>
    </dgm:pt>
    <dgm:pt modelId="{E35D60FC-77A3-409C-AE77-40112054C6F8}" type="pres">
      <dgm:prSet presAssocID="{1FE8DA33-BE72-487B-9FAC-58C6C01D340B}" presName="parentText" presStyleLbl="node1" presStyleIdx="0" presStyleCnt="1" custLinFactNeighborX="-1046" custLinFactNeighborY="3287">
        <dgm:presLayoutVars>
          <dgm:chMax val="0"/>
          <dgm:bulletEnabled val="1"/>
        </dgm:presLayoutVars>
      </dgm:prSet>
      <dgm:spPr/>
    </dgm:pt>
  </dgm:ptLst>
  <dgm:cxnLst>
    <dgm:cxn modelId="{50EEC31B-5168-4A54-94C4-6F87D2A8B803}" srcId="{3537B95F-E0D2-4D5B-9D32-827259E1DB5C}" destId="{1FE8DA33-BE72-487B-9FAC-58C6C01D340B}" srcOrd="0" destOrd="0" parTransId="{AB430D52-54D2-4E51-8DC8-DC68954284D8}" sibTransId="{A336F4E8-9CFA-4945-B57B-94261E8E578A}"/>
    <dgm:cxn modelId="{F8C23082-ECF7-42DA-A5AD-009C73461897}" type="presOf" srcId="{3537B95F-E0D2-4D5B-9D32-827259E1DB5C}" destId="{3811A922-901F-432B-B34C-FA18F2E36EDC}" srcOrd="0" destOrd="0" presId="urn:microsoft.com/office/officeart/2005/8/layout/vList2"/>
    <dgm:cxn modelId="{61B295CF-BF1D-46E1-BA75-9323E56C580C}" type="presOf" srcId="{1FE8DA33-BE72-487B-9FAC-58C6C01D340B}" destId="{E35D60FC-77A3-409C-AE77-40112054C6F8}" srcOrd="0" destOrd="0" presId="urn:microsoft.com/office/officeart/2005/8/layout/vList2"/>
    <dgm:cxn modelId="{20220159-750C-4AFC-819A-DC16B6625345}" type="presParOf" srcId="{3811A922-901F-432B-B34C-FA18F2E36EDC}" destId="{E35D60FC-77A3-409C-AE77-40112054C6F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4710F-D22E-491C-9769-8F5678BA0739}">
      <dsp:nvSpPr>
        <dsp:cNvPr id="0" name=""/>
        <dsp:cNvSpPr/>
      </dsp:nvSpPr>
      <dsp:spPr>
        <a:xfrm>
          <a:off x="2004974" y="27198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084C3C-8B9A-41F7-91F1-184F0E58D4E3}">
      <dsp:nvSpPr>
        <dsp:cNvPr id="0" name=""/>
        <dsp:cNvSpPr/>
      </dsp:nvSpPr>
      <dsp:spPr>
        <a:xfrm>
          <a:off x="816974" y="268625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/>
            <a:t>Chraňte své bezpečí</a:t>
          </a:r>
          <a:endParaRPr lang="en-US" sz="2000" kern="1200"/>
        </a:p>
      </dsp:txBody>
      <dsp:txXfrm>
        <a:off x="816974" y="2686253"/>
        <a:ext cx="4320000" cy="720000"/>
      </dsp:txXfrm>
    </dsp:sp>
    <dsp:sp modelId="{6A00557E-9F53-41AE-900E-033DF56EF8CA}">
      <dsp:nvSpPr>
        <dsp:cNvPr id="0" name=""/>
        <dsp:cNvSpPr/>
      </dsp:nvSpPr>
      <dsp:spPr>
        <a:xfrm>
          <a:off x="7080975" y="27198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BAF3D-C22B-4F64-A578-E3BBFBF17EA2}">
      <dsp:nvSpPr>
        <dsp:cNvPr id="0" name=""/>
        <dsp:cNvSpPr/>
      </dsp:nvSpPr>
      <dsp:spPr>
        <a:xfrm>
          <a:off x="5892975" y="268625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/>
            <a:t>Kriminalitu zastavit nedokážeme, pomáhat jejím obětem však umíme.</a:t>
          </a:r>
          <a:endParaRPr lang="en-US" sz="2000" kern="1200"/>
        </a:p>
      </dsp:txBody>
      <dsp:txXfrm>
        <a:off x="5892975" y="2686253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92FA2-0D24-4D95-BDCB-AE8880B89D43}">
      <dsp:nvSpPr>
        <dsp:cNvPr id="0" name=""/>
        <dsp:cNvSpPr/>
      </dsp:nvSpPr>
      <dsp:spPr>
        <a:xfrm>
          <a:off x="3635848" y="726151"/>
          <a:ext cx="5608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886" y="45720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01504" y="768914"/>
        <a:ext cx="29574" cy="5914"/>
      </dsp:txXfrm>
    </dsp:sp>
    <dsp:sp modelId="{9A117F80-2A3A-4DB8-9A19-D2C81AE854C1}">
      <dsp:nvSpPr>
        <dsp:cNvPr id="0" name=""/>
        <dsp:cNvSpPr/>
      </dsp:nvSpPr>
      <dsp:spPr>
        <a:xfrm>
          <a:off x="1065968" y="367"/>
          <a:ext cx="2571680" cy="15430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14" tIns="132274" rIns="126014" bIns="13227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Založen v roce 1991 v Praze (letos 35. výročí).</a:t>
          </a:r>
          <a:endParaRPr lang="en-US" sz="2300" kern="1200"/>
        </a:p>
      </dsp:txBody>
      <dsp:txXfrm>
        <a:off x="1065968" y="367"/>
        <a:ext cx="2571680" cy="1543008"/>
      </dsp:txXfrm>
    </dsp:sp>
    <dsp:sp modelId="{893F5028-BB5B-4D65-9D8B-504D4B06D6DE}">
      <dsp:nvSpPr>
        <dsp:cNvPr id="0" name=""/>
        <dsp:cNvSpPr/>
      </dsp:nvSpPr>
      <dsp:spPr>
        <a:xfrm>
          <a:off x="6799015" y="726151"/>
          <a:ext cx="5608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886" y="45720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64671" y="768914"/>
        <a:ext cx="29574" cy="5914"/>
      </dsp:txXfrm>
    </dsp:sp>
    <dsp:sp modelId="{09EA53AA-9517-41D1-9070-2D475D2C19C5}">
      <dsp:nvSpPr>
        <dsp:cNvPr id="0" name=""/>
        <dsp:cNvSpPr/>
      </dsp:nvSpPr>
      <dsp:spPr>
        <a:xfrm>
          <a:off x="4229134" y="367"/>
          <a:ext cx="2571680" cy="154300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14" tIns="132274" rIns="126014" bIns="13227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Pobočka BKB Ostrava založena 1997 – (letos 29 let)</a:t>
          </a:r>
          <a:endParaRPr lang="en-US" sz="2300" kern="1200"/>
        </a:p>
      </dsp:txBody>
      <dsp:txXfrm>
        <a:off x="4229134" y="367"/>
        <a:ext cx="2571680" cy="1543008"/>
      </dsp:txXfrm>
    </dsp:sp>
    <dsp:sp modelId="{E9C0DA2D-51A4-48D1-894D-0EDAD1D250EA}">
      <dsp:nvSpPr>
        <dsp:cNvPr id="0" name=""/>
        <dsp:cNvSpPr/>
      </dsp:nvSpPr>
      <dsp:spPr>
        <a:xfrm>
          <a:off x="2351808" y="1541575"/>
          <a:ext cx="6326333" cy="560886"/>
        </a:xfrm>
        <a:custGeom>
          <a:avLst/>
          <a:gdLst/>
          <a:ahLst/>
          <a:cxnLst/>
          <a:rect l="0" t="0" r="0" b="0"/>
          <a:pathLst>
            <a:path>
              <a:moveTo>
                <a:pt x="6326333" y="0"/>
              </a:moveTo>
              <a:lnTo>
                <a:pt x="6326333" y="297543"/>
              </a:lnTo>
              <a:lnTo>
                <a:pt x="0" y="297543"/>
              </a:lnTo>
              <a:lnTo>
                <a:pt x="0" y="560886"/>
              </a:lnTo>
            </a:path>
          </a:pathLst>
        </a:custGeom>
        <a:noFill/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56126" y="1819061"/>
        <a:ext cx="317696" cy="5914"/>
      </dsp:txXfrm>
    </dsp:sp>
    <dsp:sp modelId="{A83C4EDB-1621-40B0-BDF0-5AF5C0F5E55F}">
      <dsp:nvSpPr>
        <dsp:cNvPr id="0" name=""/>
        <dsp:cNvSpPr/>
      </dsp:nvSpPr>
      <dsp:spPr>
        <a:xfrm>
          <a:off x="7392301" y="367"/>
          <a:ext cx="2571680" cy="154300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14" tIns="132274" rIns="126014" bIns="13227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Odborná, bezplatná a diskrétní pomoc obětem a svědkům TČ.</a:t>
          </a:r>
          <a:endParaRPr lang="en-US" sz="2300" kern="1200"/>
        </a:p>
      </dsp:txBody>
      <dsp:txXfrm>
        <a:off x="7392301" y="367"/>
        <a:ext cx="2571680" cy="1543008"/>
      </dsp:txXfrm>
    </dsp:sp>
    <dsp:sp modelId="{A6746EB1-CD03-4EC1-800B-7E021BFAFA4C}">
      <dsp:nvSpPr>
        <dsp:cNvPr id="0" name=""/>
        <dsp:cNvSpPr/>
      </dsp:nvSpPr>
      <dsp:spPr>
        <a:xfrm>
          <a:off x="3635848" y="2860646"/>
          <a:ext cx="5608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886" y="45720"/>
              </a:lnTo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01504" y="2903408"/>
        <a:ext cx="29574" cy="5914"/>
      </dsp:txXfrm>
    </dsp:sp>
    <dsp:sp modelId="{51D3FE84-E19F-4CAE-AE16-1ADEE9D3B650}">
      <dsp:nvSpPr>
        <dsp:cNvPr id="0" name=""/>
        <dsp:cNvSpPr/>
      </dsp:nvSpPr>
      <dsp:spPr>
        <a:xfrm>
          <a:off x="1065968" y="2134862"/>
          <a:ext cx="2571680" cy="15430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14" tIns="132274" rIns="126014" bIns="13227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poskytnutí právních informací,</a:t>
          </a:r>
          <a:endParaRPr lang="en-US" sz="2300" kern="1200"/>
        </a:p>
      </dsp:txBody>
      <dsp:txXfrm>
        <a:off x="1065968" y="2134862"/>
        <a:ext cx="2571680" cy="1543008"/>
      </dsp:txXfrm>
    </dsp:sp>
    <dsp:sp modelId="{F32AC504-E568-4CA4-9BC6-2B022DA0AAFA}">
      <dsp:nvSpPr>
        <dsp:cNvPr id="0" name=""/>
        <dsp:cNvSpPr/>
      </dsp:nvSpPr>
      <dsp:spPr>
        <a:xfrm>
          <a:off x="6799015" y="2860646"/>
          <a:ext cx="5608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886" y="45720"/>
              </a:lnTo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64671" y="2903408"/>
        <a:ext cx="29574" cy="5914"/>
      </dsp:txXfrm>
    </dsp:sp>
    <dsp:sp modelId="{43B4EFFE-BD29-4CA7-84C9-3ECF7BE5FA73}">
      <dsp:nvSpPr>
        <dsp:cNvPr id="0" name=""/>
        <dsp:cNvSpPr/>
      </dsp:nvSpPr>
      <dsp:spPr>
        <a:xfrm>
          <a:off x="4229134" y="2134862"/>
          <a:ext cx="2571680" cy="154300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14" tIns="132274" rIns="126014" bIns="13227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psychosociální poradenství,</a:t>
          </a:r>
          <a:endParaRPr lang="en-US" sz="2300" kern="1200"/>
        </a:p>
      </dsp:txBody>
      <dsp:txXfrm>
        <a:off x="4229134" y="2134862"/>
        <a:ext cx="2571680" cy="1543008"/>
      </dsp:txXfrm>
    </dsp:sp>
    <dsp:sp modelId="{9385048E-A787-4C37-AA69-9CD0232D1984}">
      <dsp:nvSpPr>
        <dsp:cNvPr id="0" name=""/>
        <dsp:cNvSpPr/>
      </dsp:nvSpPr>
      <dsp:spPr>
        <a:xfrm>
          <a:off x="7392301" y="2134862"/>
          <a:ext cx="2571680" cy="15430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014" tIns="132274" rIns="126014" bIns="132274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praktické rady a informace.</a:t>
          </a:r>
          <a:endParaRPr lang="en-US" sz="2300" kern="1200"/>
        </a:p>
      </dsp:txBody>
      <dsp:txXfrm>
        <a:off x="7392301" y="2134862"/>
        <a:ext cx="2571680" cy="15430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30C12-ED82-4649-883B-D6D97A929C8A}">
      <dsp:nvSpPr>
        <dsp:cNvPr id="0" name=""/>
        <dsp:cNvSpPr/>
      </dsp:nvSpPr>
      <dsp:spPr>
        <a:xfrm>
          <a:off x="0" y="0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obětem trestných činů (cítí se být obětí trestných činů),</a:t>
          </a:r>
          <a:endParaRPr lang="en-US" sz="2600" kern="1200"/>
        </a:p>
      </dsp:txBody>
      <dsp:txXfrm>
        <a:off x="19392" y="19392"/>
        <a:ext cx="7701158" cy="623298"/>
      </dsp:txXfrm>
    </dsp:sp>
    <dsp:sp modelId="{ECEC55F0-0AB5-490A-8CB5-BC2BF673D0CE}">
      <dsp:nvSpPr>
        <dsp:cNvPr id="0" name=""/>
        <dsp:cNvSpPr/>
      </dsp:nvSpPr>
      <dsp:spPr>
        <a:xfrm>
          <a:off x="634222" y="754038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152927"/>
            <a:satOff val="8134"/>
            <a:lumOff val="2353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pozůstalým po obětech trestných činů,</a:t>
          </a:r>
          <a:endParaRPr lang="en-US" sz="2600" kern="1200"/>
        </a:p>
      </dsp:txBody>
      <dsp:txXfrm>
        <a:off x="653614" y="773430"/>
        <a:ext cx="7389701" cy="623298"/>
      </dsp:txXfrm>
    </dsp:sp>
    <dsp:sp modelId="{00E1649B-67C9-418A-ABC9-603B7FBD8785}">
      <dsp:nvSpPr>
        <dsp:cNvPr id="0" name=""/>
        <dsp:cNvSpPr/>
      </dsp:nvSpPr>
      <dsp:spPr>
        <a:xfrm>
          <a:off x="1268444" y="1508077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305854"/>
            <a:satOff val="16268"/>
            <a:lumOff val="4705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svědkům trestných činů,</a:t>
          </a:r>
          <a:endParaRPr lang="en-US" sz="2600" kern="1200"/>
        </a:p>
      </dsp:txBody>
      <dsp:txXfrm>
        <a:off x="1287836" y="1527469"/>
        <a:ext cx="7389701" cy="623298"/>
      </dsp:txXfrm>
    </dsp:sp>
    <dsp:sp modelId="{6E7BFF5C-2644-496E-8643-76B875657E09}">
      <dsp:nvSpPr>
        <dsp:cNvPr id="0" name=""/>
        <dsp:cNvSpPr/>
      </dsp:nvSpPr>
      <dsp:spPr>
        <a:xfrm>
          <a:off x="1902666" y="2262116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458782"/>
            <a:satOff val="24401"/>
            <a:lumOff val="705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trestný čin před/po oznámení (i neoznámené TČ),</a:t>
          </a:r>
          <a:endParaRPr lang="en-US" sz="2600" kern="1200"/>
        </a:p>
      </dsp:txBody>
      <dsp:txXfrm>
        <a:off x="1922058" y="2281508"/>
        <a:ext cx="7389701" cy="623298"/>
      </dsp:txXfrm>
    </dsp:sp>
    <dsp:sp modelId="{5BEC2D18-F071-4616-85D9-028177528326}">
      <dsp:nvSpPr>
        <dsp:cNvPr id="0" name=""/>
        <dsp:cNvSpPr/>
      </dsp:nvSpPr>
      <dsp:spPr>
        <a:xfrm>
          <a:off x="2536888" y="3016155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611709"/>
            <a:satOff val="32535"/>
            <a:lumOff val="9411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občané v ČR/zahraničí</a:t>
          </a:r>
          <a:endParaRPr lang="en-US" sz="2600" kern="1200"/>
        </a:p>
      </dsp:txBody>
      <dsp:txXfrm>
        <a:off x="2556280" y="3035547"/>
        <a:ext cx="7389701" cy="623298"/>
      </dsp:txXfrm>
    </dsp:sp>
    <dsp:sp modelId="{AAF1280E-A992-4877-A5C5-EDACC1BB6C11}">
      <dsp:nvSpPr>
        <dsp:cNvPr id="0" name=""/>
        <dsp:cNvSpPr/>
      </dsp:nvSpPr>
      <dsp:spPr>
        <a:xfrm>
          <a:off x="8062707" y="483688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159536" y="483688"/>
        <a:ext cx="236695" cy="323841"/>
      </dsp:txXfrm>
    </dsp:sp>
    <dsp:sp modelId="{1E25315D-0BC7-4F51-BD6A-C5B2D431AB1A}">
      <dsp:nvSpPr>
        <dsp:cNvPr id="0" name=""/>
        <dsp:cNvSpPr/>
      </dsp:nvSpPr>
      <dsp:spPr>
        <a:xfrm>
          <a:off x="8696929" y="1237727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41761"/>
            <a:satOff val="12407"/>
            <a:lumOff val="1051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241761"/>
              <a:satOff val="12407"/>
              <a:lumOff val="10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93758" y="1237727"/>
        <a:ext cx="236695" cy="323841"/>
      </dsp:txXfrm>
    </dsp:sp>
    <dsp:sp modelId="{7B3CD8FD-3444-40F0-AA9C-200A668840F9}">
      <dsp:nvSpPr>
        <dsp:cNvPr id="0" name=""/>
        <dsp:cNvSpPr/>
      </dsp:nvSpPr>
      <dsp:spPr>
        <a:xfrm>
          <a:off x="9331151" y="1980731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83523"/>
            <a:satOff val="24815"/>
            <a:lumOff val="2102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483523"/>
              <a:satOff val="24815"/>
              <a:lumOff val="21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27980" y="1980731"/>
        <a:ext cx="236695" cy="323841"/>
      </dsp:txXfrm>
    </dsp:sp>
    <dsp:sp modelId="{C47B1F09-BD94-4F50-A851-E2D65249ACCD}">
      <dsp:nvSpPr>
        <dsp:cNvPr id="0" name=""/>
        <dsp:cNvSpPr/>
      </dsp:nvSpPr>
      <dsp:spPr>
        <a:xfrm>
          <a:off x="9965374" y="2742126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25284"/>
            <a:satOff val="37222"/>
            <a:lumOff val="3153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725284"/>
              <a:satOff val="37222"/>
              <a:lumOff val="31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062203" y="2742126"/>
        <a:ext cx="236695" cy="3238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E39CB4-59B1-46BE-BC07-FDAFE22788EB}">
      <dsp:nvSpPr>
        <dsp:cNvPr id="0" name=""/>
        <dsp:cNvSpPr/>
      </dsp:nvSpPr>
      <dsp:spPr>
        <a:xfrm>
          <a:off x="0" y="2299"/>
          <a:ext cx="701237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41719F-2872-409A-A54D-E72F999BB36E}">
      <dsp:nvSpPr>
        <dsp:cNvPr id="0" name=""/>
        <dsp:cNvSpPr/>
      </dsp:nvSpPr>
      <dsp:spPr>
        <a:xfrm>
          <a:off x="0" y="2299"/>
          <a:ext cx="7012370" cy="78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i="1" kern="1200"/>
            <a:t>Zákon č. 45/2013 Sb., o obětech trestných činů</a:t>
          </a:r>
          <a:endParaRPr lang="en-US" sz="1800" kern="1200"/>
        </a:p>
      </dsp:txBody>
      <dsp:txXfrm>
        <a:off x="0" y="2299"/>
        <a:ext cx="7012370" cy="784088"/>
      </dsp:txXfrm>
    </dsp:sp>
    <dsp:sp modelId="{1E493CA9-31E3-4189-B9FE-E1D7B65CF1B7}">
      <dsp:nvSpPr>
        <dsp:cNvPr id="0" name=""/>
        <dsp:cNvSpPr/>
      </dsp:nvSpPr>
      <dsp:spPr>
        <a:xfrm>
          <a:off x="0" y="786388"/>
          <a:ext cx="701237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1C5149-4DE4-4189-952C-E2B98D793AC4}">
      <dsp:nvSpPr>
        <dsp:cNvPr id="0" name=""/>
        <dsp:cNvSpPr/>
      </dsp:nvSpPr>
      <dsp:spPr>
        <a:xfrm>
          <a:off x="0" y="786388"/>
          <a:ext cx="7012370" cy="78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Děti a mladiství, tj. oběti mladší 18 let</a:t>
          </a:r>
          <a:endParaRPr lang="en-US" sz="1800" kern="1200"/>
        </a:p>
      </dsp:txBody>
      <dsp:txXfrm>
        <a:off x="0" y="786388"/>
        <a:ext cx="7012370" cy="784088"/>
      </dsp:txXfrm>
    </dsp:sp>
    <dsp:sp modelId="{13073AE1-ECAD-4435-BCEF-E02C9EB061D1}">
      <dsp:nvSpPr>
        <dsp:cNvPr id="0" name=""/>
        <dsp:cNvSpPr/>
      </dsp:nvSpPr>
      <dsp:spPr>
        <a:xfrm>
          <a:off x="0" y="1570476"/>
          <a:ext cx="7012370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7F742B-588F-4A97-8C00-F2C8496B8902}">
      <dsp:nvSpPr>
        <dsp:cNvPr id="0" name=""/>
        <dsp:cNvSpPr/>
      </dsp:nvSpPr>
      <dsp:spPr>
        <a:xfrm>
          <a:off x="0" y="1570476"/>
          <a:ext cx="7012370" cy="78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/>
            <a:t>osoby vysokého věku </a:t>
          </a:r>
          <a:r>
            <a:rPr lang="cs-CZ" sz="1800" kern="1200"/>
            <a:t>nebo hendikepované osoby, tj. oběti s fyzickým, mentálním, nebo psychickým hendikepem nebo smyslovým poškozením</a:t>
          </a:r>
          <a:endParaRPr lang="en-US" sz="1800" kern="1200"/>
        </a:p>
      </dsp:txBody>
      <dsp:txXfrm>
        <a:off x="0" y="1570476"/>
        <a:ext cx="7012370" cy="784088"/>
      </dsp:txXfrm>
    </dsp:sp>
    <dsp:sp modelId="{F74B6209-105A-4DB1-BAA6-AC6F2D1AE4A0}">
      <dsp:nvSpPr>
        <dsp:cNvPr id="0" name=""/>
        <dsp:cNvSpPr/>
      </dsp:nvSpPr>
      <dsp:spPr>
        <a:xfrm>
          <a:off x="0" y="2354565"/>
          <a:ext cx="701237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7CA1F1-5CD9-4E00-844A-9BCE6E8C7074}">
      <dsp:nvSpPr>
        <dsp:cNvPr id="0" name=""/>
        <dsp:cNvSpPr/>
      </dsp:nvSpPr>
      <dsp:spPr>
        <a:xfrm>
          <a:off x="0" y="2354565"/>
          <a:ext cx="7012370" cy="78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oběti trestného činu obchodování s lidmi nebo trestného činu teroristického útoku</a:t>
          </a:r>
          <a:endParaRPr lang="en-US" sz="1800" kern="1200"/>
        </a:p>
      </dsp:txBody>
      <dsp:txXfrm>
        <a:off x="0" y="2354565"/>
        <a:ext cx="7012370" cy="784088"/>
      </dsp:txXfrm>
    </dsp:sp>
    <dsp:sp modelId="{529F33EF-4AFA-4619-905D-AB8362BE04B1}">
      <dsp:nvSpPr>
        <dsp:cNvPr id="0" name=""/>
        <dsp:cNvSpPr/>
      </dsp:nvSpPr>
      <dsp:spPr>
        <a:xfrm>
          <a:off x="0" y="3138654"/>
          <a:ext cx="701237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6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DC8088-6FC2-4754-B660-BFFEA1B9A736}">
      <dsp:nvSpPr>
        <dsp:cNvPr id="0" name=""/>
        <dsp:cNvSpPr/>
      </dsp:nvSpPr>
      <dsp:spPr>
        <a:xfrm>
          <a:off x="0" y="3138654"/>
          <a:ext cx="7012370" cy="78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oběti trestného činu znásilnění, týrání svěřené osoby a trestného činu týrání osoby žijící ve společném obydlí</a:t>
          </a:r>
          <a:endParaRPr lang="en-US" sz="1800" kern="1200"/>
        </a:p>
      </dsp:txBody>
      <dsp:txXfrm>
        <a:off x="0" y="3138654"/>
        <a:ext cx="7012370" cy="784088"/>
      </dsp:txXfrm>
    </dsp:sp>
    <dsp:sp modelId="{99911E35-3673-4292-983E-87C08C137CC6}">
      <dsp:nvSpPr>
        <dsp:cNvPr id="0" name=""/>
        <dsp:cNvSpPr/>
      </dsp:nvSpPr>
      <dsp:spPr>
        <a:xfrm>
          <a:off x="0" y="3922742"/>
          <a:ext cx="701237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495FFA-5055-414E-9399-6245BF5C1076}">
      <dsp:nvSpPr>
        <dsp:cNvPr id="0" name=""/>
        <dsp:cNvSpPr/>
      </dsp:nvSpPr>
      <dsp:spPr>
        <a:xfrm>
          <a:off x="0" y="3922742"/>
          <a:ext cx="7012370" cy="7840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oběti trestného činu proti lidské důstojnosti v sexuální oblasti, xenofobně nebo rasisticky motivovaného TČ a organizovaného zločinu</a:t>
          </a:r>
          <a:endParaRPr lang="en-US" sz="1800" kern="1200"/>
        </a:p>
      </dsp:txBody>
      <dsp:txXfrm>
        <a:off x="0" y="3922742"/>
        <a:ext cx="7012370" cy="7840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E2DFC-409D-450B-A4A9-AD48182B06F1}">
      <dsp:nvSpPr>
        <dsp:cNvPr id="0" name=""/>
        <dsp:cNvSpPr/>
      </dsp:nvSpPr>
      <dsp:spPr>
        <a:xfrm>
          <a:off x="821562" y="181478"/>
          <a:ext cx="1510523" cy="13614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291D2B-EDFD-4BC6-9DA7-3D6DC50C60F5}">
      <dsp:nvSpPr>
        <dsp:cNvPr id="0" name=""/>
        <dsp:cNvSpPr/>
      </dsp:nvSpPr>
      <dsp:spPr>
        <a:xfrm>
          <a:off x="821562" y="1685505"/>
          <a:ext cx="4315781" cy="58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500" b="1" u="sng" kern="1200"/>
            <a:t>Základní služba</a:t>
          </a:r>
          <a:r>
            <a:rPr lang="cs-CZ" sz="2500" kern="1200"/>
            <a:t>: poradenství</a:t>
          </a:r>
          <a:endParaRPr lang="en-US" sz="2500" kern="1200"/>
        </a:p>
      </dsp:txBody>
      <dsp:txXfrm>
        <a:off x="821562" y="1685505"/>
        <a:ext cx="4315781" cy="583487"/>
      </dsp:txXfrm>
    </dsp:sp>
    <dsp:sp modelId="{600A7B4D-689C-4411-BE1B-F836E1E8DBEE}">
      <dsp:nvSpPr>
        <dsp:cNvPr id="0" name=""/>
        <dsp:cNvSpPr/>
      </dsp:nvSpPr>
      <dsp:spPr>
        <a:xfrm>
          <a:off x="821562" y="2335297"/>
          <a:ext cx="4315781" cy="1161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Právní + psychologická podpora</a:t>
          </a:r>
          <a:endParaRPr lang="en-US" sz="1700" kern="1200"/>
        </a:p>
      </dsp:txBody>
      <dsp:txXfrm>
        <a:off x="821562" y="2335297"/>
        <a:ext cx="4315781" cy="1161461"/>
      </dsp:txXfrm>
    </dsp:sp>
    <dsp:sp modelId="{013A6472-5845-42CB-ACF6-2446A4E7367C}">
      <dsp:nvSpPr>
        <dsp:cNvPr id="0" name=""/>
        <dsp:cNvSpPr/>
      </dsp:nvSpPr>
      <dsp:spPr>
        <a:xfrm>
          <a:off x="5892605" y="181478"/>
          <a:ext cx="1510523" cy="13614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25429-D28F-41DF-AC7E-93BC78BE0871}">
      <dsp:nvSpPr>
        <dsp:cNvPr id="0" name=""/>
        <dsp:cNvSpPr/>
      </dsp:nvSpPr>
      <dsp:spPr>
        <a:xfrm>
          <a:off x="5892605" y="1685505"/>
          <a:ext cx="4315781" cy="583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500" b="1" u="sng" kern="1200"/>
            <a:t>Nadstandardní služby</a:t>
          </a:r>
          <a:r>
            <a:rPr lang="cs-CZ" sz="2500" u="sng" kern="1200"/>
            <a:t>:</a:t>
          </a:r>
          <a:endParaRPr lang="en-US" sz="2500" kern="1200"/>
        </a:p>
      </dsp:txBody>
      <dsp:txXfrm>
        <a:off x="5892605" y="1685505"/>
        <a:ext cx="4315781" cy="583487"/>
      </dsp:txXfrm>
    </dsp:sp>
    <dsp:sp modelId="{EE206D44-AE7D-4886-8D8F-128D2B0B3826}">
      <dsp:nvSpPr>
        <dsp:cNvPr id="0" name=""/>
        <dsp:cNvSpPr/>
      </dsp:nvSpPr>
      <dsp:spPr>
        <a:xfrm>
          <a:off x="5892605" y="2335297"/>
          <a:ext cx="4315781" cy="1161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pomoc případového manažera zvlášť zranitelným obětem – provázení, příprava na soud, doprovody k výslechům apod.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terapeutický program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zprostředkování finanční pomoci z darů a fondu BKB</a:t>
          </a:r>
          <a:endParaRPr lang="en-US" sz="1700" kern="1200"/>
        </a:p>
      </dsp:txBody>
      <dsp:txXfrm>
        <a:off x="5892605" y="2335297"/>
        <a:ext cx="4315781" cy="11614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AAAC0-B0CC-4931-86C3-F8C01EF1E18D}">
      <dsp:nvSpPr>
        <dsp:cNvPr id="0" name=""/>
        <dsp:cNvSpPr/>
      </dsp:nvSpPr>
      <dsp:spPr>
        <a:xfrm>
          <a:off x="3264978" y="580953"/>
          <a:ext cx="4482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8213" y="45720"/>
              </a:lnTo>
            </a:path>
          </a:pathLst>
        </a:cu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77114" y="624279"/>
        <a:ext cx="23940" cy="4788"/>
      </dsp:txXfrm>
    </dsp:sp>
    <dsp:sp modelId="{92D48C6F-7B2F-4FDD-85F5-A70D9FEBF032}">
      <dsp:nvSpPr>
        <dsp:cNvPr id="0" name=""/>
        <dsp:cNvSpPr/>
      </dsp:nvSpPr>
      <dsp:spPr>
        <a:xfrm>
          <a:off x="1184980" y="2134"/>
          <a:ext cx="2081797" cy="12490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010" tIns="107077" rIns="102010" bIns="10707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Výjezd do místa bydliště nebo do nemocnice</a:t>
          </a:r>
          <a:endParaRPr lang="en-US" sz="1900" kern="1200"/>
        </a:p>
      </dsp:txBody>
      <dsp:txXfrm>
        <a:off x="1184980" y="2134"/>
        <a:ext cx="2081797" cy="1249078"/>
      </dsp:txXfrm>
    </dsp:sp>
    <dsp:sp modelId="{801FBEF8-2666-4012-AA82-31E28A3DC278}">
      <dsp:nvSpPr>
        <dsp:cNvPr id="0" name=""/>
        <dsp:cNvSpPr/>
      </dsp:nvSpPr>
      <dsp:spPr>
        <a:xfrm>
          <a:off x="2225879" y="1249412"/>
          <a:ext cx="2560610" cy="448213"/>
        </a:xfrm>
        <a:custGeom>
          <a:avLst/>
          <a:gdLst/>
          <a:ahLst/>
          <a:cxnLst/>
          <a:rect l="0" t="0" r="0" b="0"/>
          <a:pathLst>
            <a:path>
              <a:moveTo>
                <a:pt x="2560610" y="0"/>
              </a:moveTo>
              <a:lnTo>
                <a:pt x="2560610" y="241206"/>
              </a:lnTo>
              <a:lnTo>
                <a:pt x="0" y="241206"/>
              </a:lnTo>
              <a:lnTo>
                <a:pt x="0" y="448213"/>
              </a:lnTo>
            </a:path>
          </a:pathLst>
        </a:custGeom>
        <a:noFill/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1060" y="1471125"/>
        <a:ext cx="130249" cy="4788"/>
      </dsp:txXfrm>
    </dsp:sp>
    <dsp:sp modelId="{61D9659B-3A23-4A77-9249-FFEB8085AF1E}">
      <dsp:nvSpPr>
        <dsp:cNvPr id="0" name=""/>
        <dsp:cNvSpPr/>
      </dsp:nvSpPr>
      <dsp:spPr>
        <a:xfrm>
          <a:off x="3745591" y="2134"/>
          <a:ext cx="2081797" cy="12490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010" tIns="107077" rIns="102010" bIns="10707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pomoc důvěrníka - doprovody (na policii, k soudu, na úřady)</a:t>
          </a:r>
          <a:endParaRPr lang="en-US" sz="1900" kern="1200"/>
        </a:p>
      </dsp:txBody>
      <dsp:txXfrm>
        <a:off x="3745591" y="2134"/>
        <a:ext cx="2081797" cy="1249078"/>
      </dsp:txXfrm>
    </dsp:sp>
    <dsp:sp modelId="{50C8F341-26AB-412F-9030-909BE5EE15E8}">
      <dsp:nvSpPr>
        <dsp:cNvPr id="0" name=""/>
        <dsp:cNvSpPr/>
      </dsp:nvSpPr>
      <dsp:spPr>
        <a:xfrm>
          <a:off x="3264978" y="2308845"/>
          <a:ext cx="4482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8213" y="45720"/>
              </a:lnTo>
            </a:path>
          </a:pathLst>
        </a:custGeom>
        <a:noFill/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77114" y="2352171"/>
        <a:ext cx="23940" cy="4788"/>
      </dsp:txXfrm>
    </dsp:sp>
    <dsp:sp modelId="{2CF8A287-0604-48F1-9EBF-3B72E29998BE}">
      <dsp:nvSpPr>
        <dsp:cNvPr id="0" name=""/>
        <dsp:cNvSpPr/>
      </dsp:nvSpPr>
      <dsp:spPr>
        <a:xfrm>
          <a:off x="1184980" y="1730026"/>
          <a:ext cx="2081797" cy="12490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010" tIns="107077" rIns="102010" bIns="10707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příprava na soud</a:t>
          </a:r>
          <a:endParaRPr lang="en-US" sz="1900" kern="1200"/>
        </a:p>
      </dsp:txBody>
      <dsp:txXfrm>
        <a:off x="1184980" y="1730026"/>
        <a:ext cx="2081797" cy="1249078"/>
      </dsp:txXfrm>
    </dsp:sp>
    <dsp:sp modelId="{0FEBD067-9FF0-45E4-A966-F462546C57B2}">
      <dsp:nvSpPr>
        <dsp:cNvPr id="0" name=""/>
        <dsp:cNvSpPr/>
      </dsp:nvSpPr>
      <dsp:spPr>
        <a:xfrm>
          <a:off x="2225879" y="2977304"/>
          <a:ext cx="2560610" cy="448213"/>
        </a:xfrm>
        <a:custGeom>
          <a:avLst/>
          <a:gdLst/>
          <a:ahLst/>
          <a:cxnLst/>
          <a:rect l="0" t="0" r="0" b="0"/>
          <a:pathLst>
            <a:path>
              <a:moveTo>
                <a:pt x="2560610" y="0"/>
              </a:moveTo>
              <a:lnTo>
                <a:pt x="2560610" y="241206"/>
              </a:lnTo>
              <a:lnTo>
                <a:pt x="0" y="241206"/>
              </a:lnTo>
              <a:lnTo>
                <a:pt x="0" y="448213"/>
              </a:lnTo>
            </a:path>
          </a:pathLst>
        </a:custGeom>
        <a:noFill/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1060" y="3199017"/>
        <a:ext cx="130249" cy="4788"/>
      </dsp:txXfrm>
    </dsp:sp>
    <dsp:sp modelId="{9F3ED19F-DF6D-4800-BB89-D33115A06EF3}">
      <dsp:nvSpPr>
        <dsp:cNvPr id="0" name=""/>
        <dsp:cNvSpPr/>
      </dsp:nvSpPr>
      <dsp:spPr>
        <a:xfrm>
          <a:off x="3745591" y="1730026"/>
          <a:ext cx="2081797" cy="12490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010" tIns="107077" rIns="102010" bIns="10707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podpora při zpracování žádosti o peněžitou pomoc státu</a:t>
          </a:r>
          <a:endParaRPr lang="en-US" sz="1900" kern="1200"/>
        </a:p>
      </dsp:txBody>
      <dsp:txXfrm>
        <a:off x="3745591" y="1730026"/>
        <a:ext cx="2081797" cy="1249078"/>
      </dsp:txXfrm>
    </dsp:sp>
    <dsp:sp modelId="{2B3CF07B-0E19-445E-846D-4C77A2A9020D}">
      <dsp:nvSpPr>
        <dsp:cNvPr id="0" name=""/>
        <dsp:cNvSpPr/>
      </dsp:nvSpPr>
      <dsp:spPr>
        <a:xfrm>
          <a:off x="3264978" y="4036737"/>
          <a:ext cx="4482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8213" y="45720"/>
              </a:lnTo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77114" y="4080063"/>
        <a:ext cx="23940" cy="4788"/>
      </dsp:txXfrm>
    </dsp:sp>
    <dsp:sp modelId="{F0BBB14D-648A-4569-A409-9E53C779BD06}">
      <dsp:nvSpPr>
        <dsp:cNvPr id="0" name=""/>
        <dsp:cNvSpPr/>
      </dsp:nvSpPr>
      <dsp:spPr>
        <a:xfrm>
          <a:off x="1184980" y="3457918"/>
          <a:ext cx="2081797" cy="12490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010" tIns="107077" rIns="102010" bIns="10707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prohlášení o dopadu trestného činu na život oběti</a:t>
          </a:r>
          <a:endParaRPr lang="en-US" sz="1900" kern="1200"/>
        </a:p>
      </dsp:txBody>
      <dsp:txXfrm>
        <a:off x="1184980" y="3457918"/>
        <a:ext cx="2081797" cy="1249078"/>
      </dsp:txXfrm>
    </dsp:sp>
    <dsp:sp modelId="{398CD46E-A31D-45AD-8843-B47205016610}">
      <dsp:nvSpPr>
        <dsp:cNvPr id="0" name=""/>
        <dsp:cNvSpPr/>
      </dsp:nvSpPr>
      <dsp:spPr>
        <a:xfrm>
          <a:off x="3745591" y="3457918"/>
          <a:ext cx="2081797" cy="12490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010" tIns="107077" rIns="102010" bIns="107077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peněžitá pomoc ze sbírkové činnosti</a:t>
          </a:r>
          <a:endParaRPr lang="en-US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500" kern="1200"/>
            <a:t>přeshraniční pomoc</a:t>
          </a:r>
          <a:endParaRPr lang="en-US" sz="1500" kern="1200"/>
        </a:p>
      </dsp:txBody>
      <dsp:txXfrm>
        <a:off x="3745591" y="3457918"/>
        <a:ext cx="2081797" cy="12490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758EA-0C09-4F32-B3BC-C51C19AE2C46}">
      <dsp:nvSpPr>
        <dsp:cNvPr id="0" name=""/>
        <dsp:cNvSpPr/>
      </dsp:nvSpPr>
      <dsp:spPr>
        <a:xfrm>
          <a:off x="0" y="0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-  Klient sám, zprostředkování policií, jinou institucí</a:t>
          </a:r>
          <a:endParaRPr lang="en-US" sz="2800" kern="1200"/>
        </a:p>
      </dsp:txBody>
      <dsp:txXfrm>
        <a:off x="19392" y="19392"/>
        <a:ext cx="7701158" cy="623298"/>
      </dsp:txXfrm>
    </dsp:sp>
    <dsp:sp modelId="{C82B5078-FE8A-41E1-8813-C90C102B2A22}">
      <dsp:nvSpPr>
        <dsp:cNvPr id="0" name=""/>
        <dsp:cNvSpPr/>
      </dsp:nvSpPr>
      <dsp:spPr>
        <a:xfrm>
          <a:off x="634222" y="754038"/>
          <a:ext cx="8493061" cy="662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Po objednání</a:t>
          </a:r>
          <a:endParaRPr lang="en-US" sz="2800" kern="1200"/>
        </a:p>
      </dsp:txBody>
      <dsp:txXfrm>
        <a:off x="653614" y="773430"/>
        <a:ext cx="7389701" cy="623298"/>
      </dsp:txXfrm>
    </dsp:sp>
    <dsp:sp modelId="{8DE4CADB-E52D-4020-8E26-F87E17271DEA}">
      <dsp:nvSpPr>
        <dsp:cNvPr id="0" name=""/>
        <dsp:cNvSpPr/>
      </dsp:nvSpPr>
      <dsp:spPr>
        <a:xfrm>
          <a:off x="1268444" y="1508077"/>
          <a:ext cx="8493061" cy="6620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Poradna (právník + psycholog) </a:t>
          </a:r>
          <a:endParaRPr lang="en-US" sz="2800" kern="1200"/>
        </a:p>
      </dsp:txBody>
      <dsp:txXfrm>
        <a:off x="1287836" y="1527469"/>
        <a:ext cx="7389701" cy="623298"/>
      </dsp:txXfrm>
    </dsp:sp>
    <dsp:sp modelId="{5DC956BF-A88C-4ADD-83BC-85F002B68CA6}">
      <dsp:nvSpPr>
        <dsp:cNvPr id="0" name=""/>
        <dsp:cNvSpPr/>
      </dsp:nvSpPr>
      <dsp:spPr>
        <a:xfrm>
          <a:off x="1902666" y="2262116"/>
          <a:ext cx="8493061" cy="66208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Případová manažerka pro zvlášť zranitelné oběti</a:t>
          </a:r>
          <a:endParaRPr lang="en-US" sz="2800" kern="1200"/>
        </a:p>
      </dsp:txBody>
      <dsp:txXfrm>
        <a:off x="1922058" y="2281508"/>
        <a:ext cx="7389701" cy="623298"/>
      </dsp:txXfrm>
    </dsp:sp>
    <dsp:sp modelId="{32225E12-3B7A-4B50-9824-BBED571ED29A}">
      <dsp:nvSpPr>
        <dsp:cNvPr id="0" name=""/>
        <dsp:cNvSpPr/>
      </dsp:nvSpPr>
      <dsp:spPr>
        <a:xfrm>
          <a:off x="2536888" y="3016155"/>
          <a:ext cx="8493061" cy="66208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V různé fázi ohrožení – trestního řízení</a:t>
          </a:r>
          <a:endParaRPr lang="en-US" sz="2800" kern="1200"/>
        </a:p>
      </dsp:txBody>
      <dsp:txXfrm>
        <a:off x="2556280" y="3035547"/>
        <a:ext cx="7389701" cy="623298"/>
      </dsp:txXfrm>
    </dsp:sp>
    <dsp:sp modelId="{B679A130-85D8-4EC3-BFCE-CABC493F540E}">
      <dsp:nvSpPr>
        <dsp:cNvPr id="0" name=""/>
        <dsp:cNvSpPr/>
      </dsp:nvSpPr>
      <dsp:spPr>
        <a:xfrm>
          <a:off x="8062707" y="483688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159536" y="483688"/>
        <a:ext cx="236695" cy="323841"/>
      </dsp:txXfrm>
    </dsp:sp>
    <dsp:sp modelId="{63D1EF22-208F-471F-BBF2-37475ECDDFD8}">
      <dsp:nvSpPr>
        <dsp:cNvPr id="0" name=""/>
        <dsp:cNvSpPr/>
      </dsp:nvSpPr>
      <dsp:spPr>
        <a:xfrm>
          <a:off x="8696929" y="1237727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93758" y="1237727"/>
        <a:ext cx="236695" cy="323841"/>
      </dsp:txXfrm>
    </dsp:sp>
    <dsp:sp modelId="{0F2E2123-489D-4A1B-BDF8-C35CEF544252}">
      <dsp:nvSpPr>
        <dsp:cNvPr id="0" name=""/>
        <dsp:cNvSpPr/>
      </dsp:nvSpPr>
      <dsp:spPr>
        <a:xfrm>
          <a:off x="9331151" y="1980731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27980" y="1980731"/>
        <a:ext cx="236695" cy="323841"/>
      </dsp:txXfrm>
    </dsp:sp>
    <dsp:sp modelId="{C9FD2B62-2C4F-43CF-BE8B-5DAF198FE636}">
      <dsp:nvSpPr>
        <dsp:cNvPr id="0" name=""/>
        <dsp:cNvSpPr/>
      </dsp:nvSpPr>
      <dsp:spPr>
        <a:xfrm>
          <a:off x="9965374" y="2742126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062203" y="2742126"/>
        <a:ext cx="236695" cy="32384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1855A7-FE0B-4287-BB6A-9D31FC218A3B}">
      <dsp:nvSpPr>
        <dsp:cNvPr id="0" name=""/>
        <dsp:cNvSpPr/>
      </dsp:nvSpPr>
      <dsp:spPr>
        <a:xfrm>
          <a:off x="0" y="3679"/>
          <a:ext cx="7012370" cy="7836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316AA9-86A0-423D-90A0-DB26D43E5D9E}">
      <dsp:nvSpPr>
        <dsp:cNvPr id="0" name=""/>
        <dsp:cNvSpPr/>
      </dsp:nvSpPr>
      <dsp:spPr>
        <a:xfrm>
          <a:off x="237047" y="179995"/>
          <a:ext cx="430995" cy="430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128CE-33D8-41E5-AB2D-61683C9AA6E1}">
      <dsp:nvSpPr>
        <dsp:cNvPr id="0" name=""/>
        <dsp:cNvSpPr/>
      </dsp:nvSpPr>
      <dsp:spPr>
        <a:xfrm>
          <a:off x="905091" y="3679"/>
          <a:ext cx="6107278" cy="783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34" tIns="82934" rIns="82934" bIns="82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Vycházíme z vnímání klienta, nic neověřujeme, nevyšetřujeme</a:t>
          </a:r>
          <a:endParaRPr lang="en-US" sz="1900" kern="1200"/>
        </a:p>
      </dsp:txBody>
      <dsp:txXfrm>
        <a:off x="905091" y="3679"/>
        <a:ext cx="6107278" cy="783628"/>
      </dsp:txXfrm>
    </dsp:sp>
    <dsp:sp modelId="{ABCB7D21-45CA-4FAE-B155-659C070E23FE}">
      <dsp:nvSpPr>
        <dsp:cNvPr id="0" name=""/>
        <dsp:cNvSpPr/>
      </dsp:nvSpPr>
      <dsp:spPr>
        <a:xfrm>
          <a:off x="0" y="983215"/>
          <a:ext cx="7012370" cy="7836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6004F-20C3-419C-9BEA-B3AEE2C1409D}">
      <dsp:nvSpPr>
        <dsp:cNvPr id="0" name=""/>
        <dsp:cNvSpPr/>
      </dsp:nvSpPr>
      <dsp:spPr>
        <a:xfrm>
          <a:off x="237047" y="1159531"/>
          <a:ext cx="430995" cy="430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5AA54-A405-407E-833B-E1B2142D5DCC}">
      <dsp:nvSpPr>
        <dsp:cNvPr id="0" name=""/>
        <dsp:cNvSpPr/>
      </dsp:nvSpPr>
      <dsp:spPr>
        <a:xfrm>
          <a:off x="905091" y="983215"/>
          <a:ext cx="6107278" cy="783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34" tIns="82934" rIns="82934" bIns="82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Potřeby klienta – aktuálnost, závažnost</a:t>
          </a:r>
          <a:endParaRPr lang="en-US" sz="1900" kern="1200"/>
        </a:p>
      </dsp:txBody>
      <dsp:txXfrm>
        <a:off x="905091" y="983215"/>
        <a:ext cx="6107278" cy="783628"/>
      </dsp:txXfrm>
    </dsp:sp>
    <dsp:sp modelId="{37DFB9A3-FFC5-4510-9A28-F360F0E04364}">
      <dsp:nvSpPr>
        <dsp:cNvPr id="0" name=""/>
        <dsp:cNvSpPr/>
      </dsp:nvSpPr>
      <dsp:spPr>
        <a:xfrm>
          <a:off x="0" y="1962751"/>
          <a:ext cx="7012370" cy="7836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30A4F1-8FD9-47AD-9BBA-A452957A6E2A}">
      <dsp:nvSpPr>
        <dsp:cNvPr id="0" name=""/>
        <dsp:cNvSpPr/>
      </dsp:nvSpPr>
      <dsp:spPr>
        <a:xfrm>
          <a:off x="237047" y="2139067"/>
          <a:ext cx="430995" cy="430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DCA7E-D155-4160-ADFB-EFD506B82C99}">
      <dsp:nvSpPr>
        <dsp:cNvPr id="0" name=""/>
        <dsp:cNvSpPr/>
      </dsp:nvSpPr>
      <dsp:spPr>
        <a:xfrm>
          <a:off x="905091" y="1962751"/>
          <a:ext cx="6107278" cy="783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34" tIns="82934" rIns="82934" bIns="82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Nabídka možných zákonných řešení</a:t>
          </a:r>
          <a:endParaRPr lang="en-US" sz="1900" kern="1200"/>
        </a:p>
      </dsp:txBody>
      <dsp:txXfrm>
        <a:off x="905091" y="1962751"/>
        <a:ext cx="6107278" cy="783628"/>
      </dsp:txXfrm>
    </dsp:sp>
    <dsp:sp modelId="{E5D6B2FF-E6D9-487A-9F17-093A14F9C4B3}">
      <dsp:nvSpPr>
        <dsp:cNvPr id="0" name=""/>
        <dsp:cNvSpPr/>
      </dsp:nvSpPr>
      <dsp:spPr>
        <a:xfrm>
          <a:off x="0" y="2942287"/>
          <a:ext cx="7012370" cy="7836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BCDA7-4DD9-4A03-9D13-159D77F142B0}">
      <dsp:nvSpPr>
        <dsp:cNvPr id="0" name=""/>
        <dsp:cNvSpPr/>
      </dsp:nvSpPr>
      <dsp:spPr>
        <a:xfrm>
          <a:off x="237047" y="3118603"/>
          <a:ext cx="430995" cy="43099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86325-1B45-4E96-A433-307B79065367}">
      <dsp:nvSpPr>
        <dsp:cNvPr id="0" name=""/>
        <dsp:cNvSpPr/>
      </dsp:nvSpPr>
      <dsp:spPr>
        <a:xfrm>
          <a:off x="905091" y="2942287"/>
          <a:ext cx="6107278" cy="783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34" tIns="82934" rIns="82934" bIns="82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Podpora při rozhodování</a:t>
          </a:r>
          <a:endParaRPr lang="en-US" sz="1900" kern="1200"/>
        </a:p>
      </dsp:txBody>
      <dsp:txXfrm>
        <a:off x="905091" y="2942287"/>
        <a:ext cx="6107278" cy="783628"/>
      </dsp:txXfrm>
    </dsp:sp>
    <dsp:sp modelId="{D0678292-2B0D-4736-B9CE-A0F498D4DF5C}">
      <dsp:nvSpPr>
        <dsp:cNvPr id="0" name=""/>
        <dsp:cNvSpPr/>
      </dsp:nvSpPr>
      <dsp:spPr>
        <a:xfrm>
          <a:off x="0" y="3921823"/>
          <a:ext cx="7012370" cy="7836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2CE7E-5F65-49FD-BA75-665E65BF5322}">
      <dsp:nvSpPr>
        <dsp:cNvPr id="0" name=""/>
        <dsp:cNvSpPr/>
      </dsp:nvSpPr>
      <dsp:spPr>
        <a:xfrm>
          <a:off x="237047" y="4098139"/>
          <a:ext cx="430995" cy="43099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B0401A-6E58-414D-A1A4-3E38A6F4ECBB}">
      <dsp:nvSpPr>
        <dsp:cNvPr id="0" name=""/>
        <dsp:cNvSpPr/>
      </dsp:nvSpPr>
      <dsp:spPr>
        <a:xfrm>
          <a:off x="905091" y="3921823"/>
          <a:ext cx="6107278" cy="783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34" tIns="82934" rIns="82934" bIns="829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Pomoc při realizaci jednotlivých kroků</a:t>
          </a:r>
          <a:endParaRPr lang="en-US" sz="1900" kern="1200"/>
        </a:p>
      </dsp:txBody>
      <dsp:txXfrm>
        <a:off x="905091" y="3921823"/>
        <a:ext cx="6107278" cy="78362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63E33-677D-4D80-A953-67F08529D12D}">
      <dsp:nvSpPr>
        <dsp:cNvPr id="0" name=""/>
        <dsp:cNvSpPr/>
      </dsp:nvSpPr>
      <dsp:spPr>
        <a:xfrm>
          <a:off x="0" y="41205"/>
          <a:ext cx="7012370" cy="842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/>
            <a:t>Bezplatnost</a:t>
          </a:r>
          <a:endParaRPr lang="en-US" sz="3600" kern="1200"/>
        </a:p>
      </dsp:txBody>
      <dsp:txXfrm>
        <a:off x="41123" y="82328"/>
        <a:ext cx="6930124" cy="760154"/>
      </dsp:txXfrm>
    </dsp:sp>
    <dsp:sp modelId="{60FBB61A-A2B1-47E2-BA90-19287DA46305}">
      <dsp:nvSpPr>
        <dsp:cNvPr id="0" name=""/>
        <dsp:cNvSpPr/>
      </dsp:nvSpPr>
      <dsp:spPr>
        <a:xfrm>
          <a:off x="0" y="987285"/>
          <a:ext cx="7012370" cy="842400"/>
        </a:xfrm>
        <a:prstGeom prst="roundRect">
          <a:avLst/>
        </a:prstGeom>
        <a:gradFill rotWithShape="0">
          <a:gsLst>
            <a:gs pos="0">
              <a:schemeClr val="accent2">
                <a:hueOff val="-152927"/>
                <a:satOff val="8134"/>
                <a:lumOff val="2353"/>
                <a:alphaOff val="0"/>
                <a:tint val="98000"/>
                <a:lumMod val="110000"/>
              </a:schemeClr>
            </a:gs>
            <a:gs pos="84000">
              <a:schemeClr val="accent2">
                <a:hueOff val="-152927"/>
                <a:satOff val="8134"/>
                <a:lumOff val="2353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/>
            <a:t>Anonymita a diskrétnost</a:t>
          </a:r>
          <a:endParaRPr lang="en-US" sz="3600" kern="1200"/>
        </a:p>
      </dsp:txBody>
      <dsp:txXfrm>
        <a:off x="41123" y="1028408"/>
        <a:ext cx="6930124" cy="760154"/>
      </dsp:txXfrm>
    </dsp:sp>
    <dsp:sp modelId="{118534FE-5F5B-40FB-AAC0-A2C3D5FE020D}">
      <dsp:nvSpPr>
        <dsp:cNvPr id="0" name=""/>
        <dsp:cNvSpPr/>
      </dsp:nvSpPr>
      <dsp:spPr>
        <a:xfrm>
          <a:off x="0" y="1933365"/>
          <a:ext cx="7012370" cy="842400"/>
        </a:xfrm>
        <a:prstGeom prst="roundRect">
          <a:avLst/>
        </a:prstGeom>
        <a:gradFill rotWithShape="0">
          <a:gsLst>
            <a:gs pos="0">
              <a:schemeClr val="accent2">
                <a:hueOff val="-305854"/>
                <a:satOff val="16268"/>
                <a:lumOff val="4705"/>
                <a:alphaOff val="0"/>
                <a:tint val="98000"/>
                <a:lumMod val="110000"/>
              </a:schemeClr>
            </a:gs>
            <a:gs pos="84000">
              <a:schemeClr val="accent2">
                <a:hueOff val="-305854"/>
                <a:satOff val="16268"/>
                <a:lumOff val="4705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/>
            <a:t>Odbornost</a:t>
          </a:r>
          <a:endParaRPr lang="en-US" sz="3600" kern="1200"/>
        </a:p>
      </dsp:txBody>
      <dsp:txXfrm>
        <a:off x="41123" y="1974488"/>
        <a:ext cx="6930124" cy="760154"/>
      </dsp:txXfrm>
    </dsp:sp>
    <dsp:sp modelId="{F801DFEE-4A4D-42B2-8DD0-522CFAC988CB}">
      <dsp:nvSpPr>
        <dsp:cNvPr id="0" name=""/>
        <dsp:cNvSpPr/>
      </dsp:nvSpPr>
      <dsp:spPr>
        <a:xfrm>
          <a:off x="0" y="2879445"/>
          <a:ext cx="7012370" cy="842400"/>
        </a:xfrm>
        <a:prstGeom prst="roundRect">
          <a:avLst/>
        </a:prstGeom>
        <a:gradFill rotWithShape="0">
          <a:gsLst>
            <a:gs pos="0">
              <a:schemeClr val="accent2">
                <a:hueOff val="-458782"/>
                <a:satOff val="24401"/>
                <a:lumOff val="7058"/>
                <a:alphaOff val="0"/>
                <a:tint val="98000"/>
                <a:lumMod val="110000"/>
              </a:schemeClr>
            </a:gs>
            <a:gs pos="84000">
              <a:schemeClr val="accent2">
                <a:hueOff val="-458782"/>
                <a:satOff val="24401"/>
                <a:lumOff val="705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/>
            <a:t>Individuální přístup a konkrétnost</a:t>
          </a:r>
          <a:endParaRPr lang="en-US" sz="3600" kern="1200"/>
        </a:p>
      </dsp:txBody>
      <dsp:txXfrm>
        <a:off x="41123" y="2920568"/>
        <a:ext cx="6930124" cy="760154"/>
      </dsp:txXfrm>
    </dsp:sp>
    <dsp:sp modelId="{6049D71A-338A-4086-826E-3C1988B2AB2B}">
      <dsp:nvSpPr>
        <dsp:cNvPr id="0" name=""/>
        <dsp:cNvSpPr/>
      </dsp:nvSpPr>
      <dsp:spPr>
        <a:xfrm>
          <a:off x="0" y="3825525"/>
          <a:ext cx="7012370" cy="842400"/>
        </a:xfrm>
        <a:prstGeom prst="roundRect">
          <a:avLst/>
        </a:prstGeom>
        <a:gradFill rotWithShape="0">
          <a:gsLst>
            <a:gs pos="0">
              <a:schemeClr val="accent2">
                <a:hueOff val="-611709"/>
                <a:satOff val="32535"/>
                <a:lumOff val="9411"/>
                <a:alphaOff val="0"/>
                <a:tint val="98000"/>
                <a:lumMod val="110000"/>
              </a:schemeClr>
            </a:gs>
            <a:gs pos="84000">
              <a:schemeClr val="accent2">
                <a:hueOff val="-611709"/>
                <a:satOff val="32535"/>
                <a:lumOff val="9411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u="sng" kern="1200"/>
            <a:t>Ne právní zastoupení</a:t>
          </a:r>
          <a:endParaRPr lang="en-US" sz="3600" kern="1200"/>
        </a:p>
      </dsp:txBody>
      <dsp:txXfrm>
        <a:off x="41123" y="3866648"/>
        <a:ext cx="6930124" cy="7601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7DC8A-3B75-446F-9778-CC7E7AF200A5}">
      <dsp:nvSpPr>
        <dsp:cNvPr id="0" name=""/>
        <dsp:cNvSpPr/>
      </dsp:nvSpPr>
      <dsp:spPr>
        <a:xfrm>
          <a:off x="990972" y="1242"/>
          <a:ext cx="2827501" cy="16965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/>
            <a:t>Stabilizace situace oběti, pozůstalých a svědků TČ prostřednictvím:</a:t>
          </a:r>
          <a:endParaRPr lang="en-US" sz="2000" kern="1200"/>
        </a:p>
      </dsp:txBody>
      <dsp:txXfrm>
        <a:off x="990972" y="1242"/>
        <a:ext cx="2827501" cy="1696501"/>
      </dsp:txXfrm>
    </dsp:sp>
    <dsp:sp modelId="{308040F4-ABEB-4867-98B4-8834BB7A46A1}">
      <dsp:nvSpPr>
        <dsp:cNvPr id="0" name=""/>
        <dsp:cNvSpPr/>
      </dsp:nvSpPr>
      <dsp:spPr>
        <a:xfrm>
          <a:off x="4101224" y="1242"/>
          <a:ext cx="2827501" cy="16965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zajištění základních potřeb,</a:t>
          </a:r>
          <a:endParaRPr lang="en-US" sz="2000" kern="1200"/>
        </a:p>
      </dsp:txBody>
      <dsp:txXfrm>
        <a:off x="4101224" y="1242"/>
        <a:ext cx="2827501" cy="1696501"/>
      </dsp:txXfrm>
    </dsp:sp>
    <dsp:sp modelId="{FC85DBCC-060C-4CB5-80D1-6746AD9E1729}">
      <dsp:nvSpPr>
        <dsp:cNvPr id="0" name=""/>
        <dsp:cNvSpPr/>
      </dsp:nvSpPr>
      <dsp:spPr>
        <a:xfrm>
          <a:off x="7211476" y="1242"/>
          <a:ext cx="2827501" cy="169650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zmapování dalších potřeb a stanovení priorit,</a:t>
          </a:r>
          <a:endParaRPr lang="en-US" sz="2000" kern="1200"/>
        </a:p>
      </dsp:txBody>
      <dsp:txXfrm>
        <a:off x="7211476" y="1242"/>
        <a:ext cx="2827501" cy="1696501"/>
      </dsp:txXfrm>
    </dsp:sp>
    <dsp:sp modelId="{256E969D-85F9-45B6-A327-CB0CE25CF621}">
      <dsp:nvSpPr>
        <dsp:cNvPr id="0" name=""/>
        <dsp:cNvSpPr/>
      </dsp:nvSpPr>
      <dsp:spPr>
        <a:xfrm>
          <a:off x="990972" y="1980494"/>
          <a:ext cx="2827501" cy="16965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kvalitní uplatnění práv v TŘ, včetně peněžité pomoci státu,</a:t>
          </a:r>
          <a:endParaRPr lang="en-US" sz="2000" kern="1200"/>
        </a:p>
      </dsp:txBody>
      <dsp:txXfrm>
        <a:off x="990972" y="1980494"/>
        <a:ext cx="2827501" cy="1696501"/>
      </dsp:txXfrm>
    </dsp:sp>
    <dsp:sp modelId="{F28F688F-B0E5-45D0-8E3D-C598ECBA604F}">
      <dsp:nvSpPr>
        <dsp:cNvPr id="0" name=""/>
        <dsp:cNvSpPr/>
      </dsp:nvSpPr>
      <dsp:spPr>
        <a:xfrm>
          <a:off x="4101224" y="1980494"/>
          <a:ext cx="2827501" cy="16965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podpora komunikace s institucemi,</a:t>
          </a:r>
          <a:endParaRPr lang="en-US" sz="2000" kern="1200"/>
        </a:p>
      </dsp:txBody>
      <dsp:txXfrm>
        <a:off x="4101224" y="1980494"/>
        <a:ext cx="2827501" cy="1696501"/>
      </dsp:txXfrm>
    </dsp:sp>
    <dsp:sp modelId="{B49093F1-9E12-489F-A0BF-3B1164EE52F6}">
      <dsp:nvSpPr>
        <dsp:cNvPr id="0" name=""/>
        <dsp:cNvSpPr/>
      </dsp:nvSpPr>
      <dsp:spPr>
        <a:xfrm>
          <a:off x="7211476" y="1980494"/>
          <a:ext cx="2827501" cy="16965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zprostředkování nadstandardních služeb BKB (doprovod, výjezd, finanční dar z NF, terapie, důvěrník, zmocněnec)</a:t>
          </a:r>
          <a:endParaRPr lang="en-US" sz="2000" kern="1200"/>
        </a:p>
      </dsp:txBody>
      <dsp:txXfrm>
        <a:off x="7211476" y="1980494"/>
        <a:ext cx="2827501" cy="169650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34985-32EF-4DFC-8D56-089F88562AF8}">
      <dsp:nvSpPr>
        <dsp:cNvPr id="0" name=""/>
        <dsp:cNvSpPr/>
      </dsp:nvSpPr>
      <dsp:spPr>
        <a:xfrm>
          <a:off x="0" y="0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/>
            <a:t>Obětí trestného činu se senioři mohou stát:</a:t>
          </a:r>
          <a:endParaRPr lang="en-US" sz="1800" kern="1200"/>
        </a:p>
      </dsp:txBody>
      <dsp:txXfrm>
        <a:off x="19392" y="19392"/>
        <a:ext cx="7701158" cy="623298"/>
      </dsp:txXfrm>
    </dsp:sp>
    <dsp:sp modelId="{4B540295-3556-4D4A-8BF2-A73130E5662C}">
      <dsp:nvSpPr>
        <dsp:cNvPr id="0" name=""/>
        <dsp:cNvSpPr/>
      </dsp:nvSpPr>
      <dsp:spPr>
        <a:xfrm>
          <a:off x="634222" y="754038"/>
          <a:ext cx="8493061" cy="662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doma (v bytě, na chodbě, ve sklepě),</a:t>
          </a:r>
          <a:endParaRPr lang="en-US" sz="1800" kern="1200"/>
        </a:p>
      </dsp:txBody>
      <dsp:txXfrm>
        <a:off x="653614" y="773430"/>
        <a:ext cx="7389701" cy="623298"/>
      </dsp:txXfrm>
    </dsp:sp>
    <dsp:sp modelId="{2EE51AD4-7234-4459-8167-81D432EB2159}">
      <dsp:nvSpPr>
        <dsp:cNvPr id="0" name=""/>
        <dsp:cNvSpPr/>
      </dsp:nvSpPr>
      <dsp:spPr>
        <a:xfrm>
          <a:off x="1268444" y="1508077"/>
          <a:ext cx="8493061" cy="6620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na ulici,</a:t>
          </a:r>
          <a:endParaRPr lang="en-US" sz="1800" kern="1200"/>
        </a:p>
      </dsp:txBody>
      <dsp:txXfrm>
        <a:off x="1287836" y="1527469"/>
        <a:ext cx="7389701" cy="623298"/>
      </dsp:txXfrm>
    </dsp:sp>
    <dsp:sp modelId="{99D937E6-6D4B-4CDD-A224-2BDCC78D6A56}">
      <dsp:nvSpPr>
        <dsp:cNvPr id="0" name=""/>
        <dsp:cNvSpPr/>
      </dsp:nvSpPr>
      <dsp:spPr>
        <a:xfrm>
          <a:off x="1902666" y="2262116"/>
          <a:ext cx="8493061" cy="66208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v dopravním prostředku,</a:t>
          </a:r>
          <a:endParaRPr lang="en-US" sz="1800" kern="1200"/>
        </a:p>
      </dsp:txBody>
      <dsp:txXfrm>
        <a:off x="1922058" y="2281508"/>
        <a:ext cx="7389701" cy="623298"/>
      </dsp:txXfrm>
    </dsp:sp>
    <dsp:sp modelId="{9E7B1B2E-FC30-4A41-8C19-BDFA273CB433}">
      <dsp:nvSpPr>
        <dsp:cNvPr id="0" name=""/>
        <dsp:cNvSpPr/>
      </dsp:nvSpPr>
      <dsp:spPr>
        <a:xfrm>
          <a:off x="2536888" y="3016155"/>
          <a:ext cx="8493061" cy="66208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v ústavním zařízení (v domově důchodců, v léčebně pro dlouhodobě nemocné).</a:t>
          </a:r>
          <a:endParaRPr lang="en-US" sz="1800" kern="1200"/>
        </a:p>
      </dsp:txBody>
      <dsp:txXfrm>
        <a:off x="2556280" y="3035547"/>
        <a:ext cx="7389701" cy="623298"/>
      </dsp:txXfrm>
    </dsp:sp>
    <dsp:sp modelId="{AA247C7A-5DE5-492B-9B78-7D868F1A0FFD}">
      <dsp:nvSpPr>
        <dsp:cNvPr id="0" name=""/>
        <dsp:cNvSpPr/>
      </dsp:nvSpPr>
      <dsp:spPr>
        <a:xfrm>
          <a:off x="8062707" y="483688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159536" y="483688"/>
        <a:ext cx="236695" cy="323841"/>
      </dsp:txXfrm>
    </dsp:sp>
    <dsp:sp modelId="{B6DD7E8E-0E02-478B-9FF1-E199182F001E}">
      <dsp:nvSpPr>
        <dsp:cNvPr id="0" name=""/>
        <dsp:cNvSpPr/>
      </dsp:nvSpPr>
      <dsp:spPr>
        <a:xfrm>
          <a:off x="8696929" y="1237727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93758" y="1237727"/>
        <a:ext cx="236695" cy="323841"/>
      </dsp:txXfrm>
    </dsp:sp>
    <dsp:sp modelId="{DD553A52-49A9-4D41-9D8F-0ACADC2F23C4}">
      <dsp:nvSpPr>
        <dsp:cNvPr id="0" name=""/>
        <dsp:cNvSpPr/>
      </dsp:nvSpPr>
      <dsp:spPr>
        <a:xfrm>
          <a:off x="9331151" y="1980731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27980" y="1980731"/>
        <a:ext cx="236695" cy="323841"/>
      </dsp:txXfrm>
    </dsp:sp>
    <dsp:sp modelId="{334D3AFD-1158-4075-A010-B15B82C893C8}">
      <dsp:nvSpPr>
        <dsp:cNvPr id="0" name=""/>
        <dsp:cNvSpPr/>
      </dsp:nvSpPr>
      <dsp:spPr>
        <a:xfrm>
          <a:off x="9965374" y="2742126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062203" y="2742126"/>
        <a:ext cx="236695" cy="32384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F6465-0768-4ADA-B42F-89F254448BA5}">
      <dsp:nvSpPr>
        <dsp:cNvPr id="0" name=""/>
        <dsp:cNvSpPr/>
      </dsp:nvSpPr>
      <dsp:spPr>
        <a:xfrm>
          <a:off x="686474" y="174118"/>
          <a:ext cx="1990125" cy="19901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C71EE-A9F4-4B72-B47A-F8A6CC31F2F0}">
      <dsp:nvSpPr>
        <dsp:cNvPr id="0" name=""/>
        <dsp:cNvSpPr/>
      </dsp:nvSpPr>
      <dsp:spPr>
        <a:xfrm>
          <a:off x="1110599" y="598243"/>
          <a:ext cx="1141875" cy="114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A795F-6AF2-4538-B57B-31AD04DF2B58}">
      <dsp:nvSpPr>
        <dsp:cNvPr id="0" name=""/>
        <dsp:cNvSpPr/>
      </dsp:nvSpPr>
      <dsp:spPr>
        <a:xfrm>
          <a:off x="50287" y="2784119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700" kern="1200"/>
            <a:t>žije sám,</a:t>
          </a:r>
          <a:endParaRPr lang="en-US" sz="1700" kern="1200"/>
        </a:p>
      </dsp:txBody>
      <dsp:txXfrm>
        <a:off x="50287" y="2784119"/>
        <a:ext cx="3262500" cy="720000"/>
      </dsp:txXfrm>
    </dsp:sp>
    <dsp:sp modelId="{2327158E-0814-4F4B-9967-B9AB75F3C349}">
      <dsp:nvSpPr>
        <dsp:cNvPr id="0" name=""/>
        <dsp:cNvSpPr/>
      </dsp:nvSpPr>
      <dsp:spPr>
        <a:xfrm>
          <a:off x="4519912" y="174118"/>
          <a:ext cx="1990125" cy="19901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19BDD-6ABE-4BFE-AC27-061A4B8ABD46}">
      <dsp:nvSpPr>
        <dsp:cNvPr id="0" name=""/>
        <dsp:cNvSpPr/>
      </dsp:nvSpPr>
      <dsp:spPr>
        <a:xfrm>
          <a:off x="4944037" y="598243"/>
          <a:ext cx="1141875" cy="114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FA0D8-3C96-4907-827F-44B28F4D59DC}">
      <dsp:nvSpPr>
        <dsp:cNvPr id="0" name=""/>
        <dsp:cNvSpPr/>
      </dsp:nvSpPr>
      <dsp:spPr>
        <a:xfrm>
          <a:off x="3883725" y="2784119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700" kern="1200"/>
            <a:t>nemá příbuzné a přátele, kteří by ho navštěvovali,</a:t>
          </a:r>
          <a:endParaRPr lang="en-US" sz="1700" kern="1200"/>
        </a:p>
      </dsp:txBody>
      <dsp:txXfrm>
        <a:off x="3883725" y="2784119"/>
        <a:ext cx="3262500" cy="720000"/>
      </dsp:txXfrm>
    </dsp:sp>
    <dsp:sp modelId="{6479D626-E53D-427B-9A3F-924274ABF5E6}">
      <dsp:nvSpPr>
        <dsp:cNvPr id="0" name=""/>
        <dsp:cNvSpPr/>
      </dsp:nvSpPr>
      <dsp:spPr>
        <a:xfrm>
          <a:off x="8353350" y="174118"/>
          <a:ext cx="1990125" cy="19901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DA629-0DF0-4D8F-B147-4A5D170C2C69}">
      <dsp:nvSpPr>
        <dsp:cNvPr id="0" name=""/>
        <dsp:cNvSpPr/>
      </dsp:nvSpPr>
      <dsp:spPr>
        <a:xfrm>
          <a:off x="8777475" y="598243"/>
          <a:ext cx="1141875" cy="1141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C83F6-8659-4B78-97A3-D06E81B3FB8B}">
      <dsp:nvSpPr>
        <dsp:cNvPr id="0" name=""/>
        <dsp:cNvSpPr/>
      </dsp:nvSpPr>
      <dsp:spPr>
        <a:xfrm>
          <a:off x="7717162" y="2784119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700" kern="1200"/>
            <a:t>nepěstuje aktivity mimo svůj domov (např. setkávání se v klubu, v parku, u přátel).</a:t>
          </a:r>
          <a:endParaRPr lang="en-US" sz="1700" kern="1200"/>
        </a:p>
      </dsp:txBody>
      <dsp:txXfrm>
        <a:off x="7717162" y="2784119"/>
        <a:ext cx="3262500" cy="720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6CCB33-2C08-4839-9300-20B762C44EA1}">
      <dsp:nvSpPr>
        <dsp:cNvPr id="0" name=""/>
        <dsp:cNvSpPr/>
      </dsp:nvSpPr>
      <dsp:spPr>
        <a:xfrm>
          <a:off x="0" y="8692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zanedbávání </a:t>
          </a:r>
          <a:r>
            <a:rPr lang="cs-CZ" sz="1600" kern="1200"/>
            <a:t>– nedostatečné poskytování výživy, zanedbávání osobní hygieny,</a:t>
          </a:r>
          <a:endParaRPr lang="en-US" sz="1600" kern="1200"/>
        </a:p>
      </dsp:txBody>
      <dsp:txXfrm>
        <a:off x="29700" y="116625"/>
        <a:ext cx="6952970" cy="549000"/>
      </dsp:txXfrm>
    </dsp:sp>
    <dsp:sp modelId="{1BA29B61-2463-460A-AAED-3E5021F13C87}">
      <dsp:nvSpPr>
        <dsp:cNvPr id="0" name=""/>
        <dsp:cNvSpPr/>
      </dsp:nvSpPr>
      <dsp:spPr>
        <a:xfrm>
          <a:off x="0" y="74140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-101951"/>
                <a:satOff val="5423"/>
                <a:lumOff val="1568"/>
                <a:alphaOff val="0"/>
                <a:tint val="98000"/>
                <a:lumMod val="110000"/>
              </a:schemeClr>
            </a:gs>
            <a:gs pos="84000">
              <a:schemeClr val="accent2">
                <a:hueOff val="-101951"/>
                <a:satOff val="5423"/>
                <a:lumOff val="156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fyzické násilí </a:t>
          </a:r>
          <a:r>
            <a:rPr lang="cs-CZ" sz="1600" kern="1200"/>
            <a:t>– úmyslné užití síly (např. facky, bití, strkání, kopání, apod.),</a:t>
          </a:r>
          <a:endParaRPr lang="en-US" sz="1600" kern="1200"/>
        </a:p>
      </dsp:txBody>
      <dsp:txXfrm>
        <a:off x="29700" y="771105"/>
        <a:ext cx="6952970" cy="549000"/>
      </dsp:txXfrm>
    </dsp:sp>
    <dsp:sp modelId="{CD2734FF-B8AA-4353-BD0B-1652DFE4DB47}">
      <dsp:nvSpPr>
        <dsp:cNvPr id="0" name=""/>
        <dsp:cNvSpPr/>
      </dsp:nvSpPr>
      <dsp:spPr>
        <a:xfrm>
          <a:off x="0" y="139588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-203903"/>
                <a:satOff val="10845"/>
                <a:lumOff val="3137"/>
                <a:alphaOff val="0"/>
                <a:tint val="98000"/>
                <a:lumMod val="110000"/>
              </a:schemeClr>
            </a:gs>
            <a:gs pos="84000">
              <a:schemeClr val="accent2">
                <a:hueOff val="-203903"/>
                <a:satOff val="10845"/>
                <a:lumOff val="3137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psychické násilí </a:t>
          </a:r>
          <a:r>
            <a:rPr lang="cs-CZ" sz="1600" kern="1200"/>
            <a:t>– úmyslné způsobení psychické a emocionální újmy                 (např. ponižování, zesměšňování, zastrašování, vyhrožování, vydírání, izolace),</a:t>
          </a:r>
          <a:endParaRPr lang="en-US" sz="1600" kern="1200"/>
        </a:p>
      </dsp:txBody>
      <dsp:txXfrm>
        <a:off x="29700" y="1425585"/>
        <a:ext cx="6952970" cy="549000"/>
      </dsp:txXfrm>
    </dsp:sp>
    <dsp:sp modelId="{2E12A306-698B-4BB8-BAED-75C7DCDC4F85}">
      <dsp:nvSpPr>
        <dsp:cNvPr id="0" name=""/>
        <dsp:cNvSpPr/>
      </dsp:nvSpPr>
      <dsp:spPr>
        <a:xfrm>
          <a:off x="0" y="205036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-305854"/>
                <a:satOff val="16268"/>
                <a:lumOff val="4705"/>
                <a:alphaOff val="0"/>
                <a:tint val="98000"/>
                <a:lumMod val="110000"/>
              </a:schemeClr>
            </a:gs>
            <a:gs pos="84000">
              <a:schemeClr val="accent2">
                <a:hueOff val="-305854"/>
                <a:satOff val="16268"/>
                <a:lumOff val="4705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ekonomické násilí</a:t>
          </a:r>
          <a:r>
            <a:rPr lang="cs-CZ" sz="1600" kern="1200"/>
            <a:t> - “finanční agrese“</a:t>
          </a:r>
          <a:endParaRPr lang="en-US" sz="1600" kern="1200"/>
        </a:p>
      </dsp:txBody>
      <dsp:txXfrm>
        <a:off x="29700" y="2080065"/>
        <a:ext cx="6952970" cy="549000"/>
      </dsp:txXfrm>
    </dsp:sp>
    <dsp:sp modelId="{D6D9435F-F38B-4615-95FE-C207E856BF7E}">
      <dsp:nvSpPr>
        <dsp:cNvPr id="0" name=""/>
        <dsp:cNvSpPr/>
      </dsp:nvSpPr>
      <dsp:spPr>
        <a:xfrm>
          <a:off x="0" y="270484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-407806"/>
                <a:satOff val="21690"/>
                <a:lumOff val="6274"/>
                <a:alphaOff val="0"/>
                <a:tint val="98000"/>
                <a:lumMod val="110000"/>
              </a:schemeClr>
            </a:gs>
            <a:gs pos="84000">
              <a:schemeClr val="accent2">
                <a:hueOff val="-407806"/>
                <a:satOff val="21690"/>
                <a:lumOff val="6274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sociální násilí </a:t>
          </a:r>
          <a:r>
            <a:rPr lang="cs-CZ" sz="1600" kern="1200"/>
            <a:t>– odepírání mezilidských kontaktů (s přáteli, s ostatními členy rodiny),</a:t>
          </a:r>
          <a:endParaRPr lang="en-US" sz="1600" kern="1200"/>
        </a:p>
      </dsp:txBody>
      <dsp:txXfrm>
        <a:off x="29700" y="2734545"/>
        <a:ext cx="6952970" cy="549000"/>
      </dsp:txXfrm>
    </dsp:sp>
    <dsp:sp modelId="{3A67E371-4DF5-469E-BB66-3552E847B5AB}">
      <dsp:nvSpPr>
        <dsp:cNvPr id="0" name=""/>
        <dsp:cNvSpPr/>
      </dsp:nvSpPr>
      <dsp:spPr>
        <a:xfrm>
          <a:off x="0" y="335932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-509757"/>
                <a:satOff val="27113"/>
                <a:lumOff val="7842"/>
                <a:alphaOff val="0"/>
                <a:tint val="98000"/>
                <a:lumMod val="110000"/>
              </a:schemeClr>
            </a:gs>
            <a:gs pos="84000">
              <a:schemeClr val="accent2">
                <a:hueOff val="-509757"/>
                <a:satOff val="27113"/>
                <a:lumOff val="7842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sexuální násilí</a:t>
          </a:r>
          <a:r>
            <a:rPr lang="cs-CZ" sz="1600" kern="1200"/>
            <a:t> – jednání, se kterým senior nesouhlasí (nechtěné dotyky, ponižující sexuální komentáře, až po vynucený sex),</a:t>
          </a:r>
          <a:endParaRPr lang="en-US" sz="1600" kern="1200"/>
        </a:p>
      </dsp:txBody>
      <dsp:txXfrm>
        <a:off x="29700" y="3389025"/>
        <a:ext cx="6952970" cy="549000"/>
      </dsp:txXfrm>
    </dsp:sp>
    <dsp:sp modelId="{C68072AD-5380-4490-9ABB-9FD88D03BB6D}">
      <dsp:nvSpPr>
        <dsp:cNvPr id="0" name=""/>
        <dsp:cNvSpPr/>
      </dsp:nvSpPr>
      <dsp:spPr>
        <a:xfrm>
          <a:off x="0" y="4013805"/>
          <a:ext cx="7012370" cy="608400"/>
        </a:xfrm>
        <a:prstGeom prst="roundRect">
          <a:avLst/>
        </a:prstGeom>
        <a:gradFill rotWithShape="0">
          <a:gsLst>
            <a:gs pos="0">
              <a:schemeClr val="accent2">
                <a:hueOff val="-611709"/>
                <a:satOff val="32535"/>
                <a:lumOff val="9411"/>
                <a:alphaOff val="0"/>
                <a:tint val="98000"/>
                <a:lumMod val="110000"/>
              </a:schemeClr>
            </a:gs>
            <a:gs pos="84000">
              <a:schemeClr val="accent2">
                <a:hueOff val="-611709"/>
                <a:satOff val="32535"/>
                <a:lumOff val="9411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strach </a:t>
          </a:r>
          <a:r>
            <a:rPr lang="cs-CZ" sz="1600" kern="1200"/>
            <a:t>– nejsilnější způsob, jak kontrolovat druhou osobu (pohledy, gesta, výhrůžky zbraní a jinými předměty, jiné zastrašující chování).</a:t>
          </a:r>
          <a:endParaRPr lang="en-US" sz="1600" kern="1200"/>
        </a:p>
      </dsp:txBody>
      <dsp:txXfrm>
        <a:off x="29700" y="4043505"/>
        <a:ext cx="6952970" cy="549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EB1C8-1B4B-4A85-8560-7FBAC38B6903}">
      <dsp:nvSpPr>
        <dsp:cNvPr id="0" name=""/>
        <dsp:cNvSpPr/>
      </dsp:nvSpPr>
      <dsp:spPr>
        <a:xfrm>
          <a:off x="735974" y="759119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CB5BF-A60B-45AE-A524-7618E3CB2F99}">
      <dsp:nvSpPr>
        <dsp:cNvPr id="0" name=""/>
        <dsp:cNvSpPr/>
      </dsp:nvSpPr>
      <dsp:spPr>
        <a:xfrm>
          <a:off x="969974" y="993119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D4A570-628F-45E8-A84C-6E4A9C974B0D}">
      <dsp:nvSpPr>
        <dsp:cNvPr id="0" name=""/>
        <dsp:cNvSpPr/>
      </dsp:nvSpPr>
      <dsp:spPr>
        <a:xfrm>
          <a:off x="384974" y="21991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Fyzické: zranění, zhoršení zdravotního stavu, dlouhodobé následky</a:t>
          </a:r>
          <a:endParaRPr lang="en-US" sz="1100" kern="1200"/>
        </a:p>
      </dsp:txBody>
      <dsp:txXfrm>
        <a:off x="384974" y="2199119"/>
        <a:ext cx="1800000" cy="720000"/>
      </dsp:txXfrm>
    </dsp:sp>
    <dsp:sp modelId="{B000DAF7-4136-41D4-AB05-4813E2FF2153}">
      <dsp:nvSpPr>
        <dsp:cNvPr id="0" name=""/>
        <dsp:cNvSpPr/>
      </dsp:nvSpPr>
      <dsp:spPr>
        <a:xfrm>
          <a:off x="2850974" y="759119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EDDCD-7BFD-4598-BD1A-9287AD680F00}">
      <dsp:nvSpPr>
        <dsp:cNvPr id="0" name=""/>
        <dsp:cNvSpPr/>
      </dsp:nvSpPr>
      <dsp:spPr>
        <a:xfrm>
          <a:off x="3084974" y="993119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4FFC1-D84E-4C65-ADC8-847F14A24313}">
      <dsp:nvSpPr>
        <dsp:cNvPr id="0" name=""/>
        <dsp:cNvSpPr/>
      </dsp:nvSpPr>
      <dsp:spPr>
        <a:xfrm>
          <a:off x="2499974" y="21991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Psychické: úzkost, deprese, strach, ztráta důvěry a důstojnosti</a:t>
          </a:r>
          <a:endParaRPr lang="en-US" sz="1100" kern="1200"/>
        </a:p>
      </dsp:txBody>
      <dsp:txXfrm>
        <a:off x="2499974" y="2199119"/>
        <a:ext cx="1800000" cy="720000"/>
      </dsp:txXfrm>
    </dsp:sp>
    <dsp:sp modelId="{BCB8F1BC-6E0A-4CD5-8A46-B76EAE8D9EDB}">
      <dsp:nvSpPr>
        <dsp:cNvPr id="0" name=""/>
        <dsp:cNvSpPr/>
      </dsp:nvSpPr>
      <dsp:spPr>
        <a:xfrm>
          <a:off x="4965975" y="759119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1C3D2-3427-4DC4-A2C6-E25B59AE5EDD}">
      <dsp:nvSpPr>
        <dsp:cNvPr id="0" name=""/>
        <dsp:cNvSpPr/>
      </dsp:nvSpPr>
      <dsp:spPr>
        <a:xfrm>
          <a:off x="5199975" y="993119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E7D00-BF34-4B53-97E7-097A10FB9C3F}">
      <dsp:nvSpPr>
        <dsp:cNvPr id="0" name=""/>
        <dsp:cNvSpPr/>
      </dsp:nvSpPr>
      <dsp:spPr>
        <a:xfrm>
          <a:off x="4614975" y="21991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Sociální: izolace, ztráta kontaktů, závislost na pachateli</a:t>
          </a:r>
          <a:endParaRPr lang="en-US" sz="1100" kern="1200"/>
        </a:p>
      </dsp:txBody>
      <dsp:txXfrm>
        <a:off x="4614975" y="2199119"/>
        <a:ext cx="1800000" cy="720000"/>
      </dsp:txXfrm>
    </dsp:sp>
    <dsp:sp modelId="{276EF4AF-9731-4344-B990-AD73AE5E6283}">
      <dsp:nvSpPr>
        <dsp:cNvPr id="0" name=""/>
        <dsp:cNvSpPr/>
      </dsp:nvSpPr>
      <dsp:spPr>
        <a:xfrm>
          <a:off x="7080975" y="759119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EEB27D-C0FB-4C24-9934-77772E8604A9}">
      <dsp:nvSpPr>
        <dsp:cNvPr id="0" name=""/>
        <dsp:cNvSpPr/>
      </dsp:nvSpPr>
      <dsp:spPr>
        <a:xfrm>
          <a:off x="7314975" y="993119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BB9F4-48F9-458F-804D-8A019493B3ED}">
      <dsp:nvSpPr>
        <dsp:cNvPr id="0" name=""/>
        <dsp:cNvSpPr/>
      </dsp:nvSpPr>
      <dsp:spPr>
        <a:xfrm>
          <a:off x="6729975" y="21991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Ekonomické: ztráta úspor, majetku a finanční stability</a:t>
          </a:r>
          <a:endParaRPr lang="en-US" sz="1100" kern="1200"/>
        </a:p>
      </dsp:txBody>
      <dsp:txXfrm>
        <a:off x="6729975" y="2199119"/>
        <a:ext cx="1800000" cy="720000"/>
      </dsp:txXfrm>
    </dsp:sp>
    <dsp:sp modelId="{90E97640-48FA-4CC5-B30C-3135A1CEF223}">
      <dsp:nvSpPr>
        <dsp:cNvPr id="0" name=""/>
        <dsp:cNvSpPr/>
      </dsp:nvSpPr>
      <dsp:spPr>
        <a:xfrm>
          <a:off x="9195975" y="759119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AEEAA-A16F-4431-97F7-E3CA481D36F0}">
      <dsp:nvSpPr>
        <dsp:cNvPr id="0" name=""/>
        <dsp:cNvSpPr/>
      </dsp:nvSpPr>
      <dsp:spPr>
        <a:xfrm>
          <a:off x="9429975" y="993119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241A1-BC2C-485B-992A-19D671F89FE2}">
      <dsp:nvSpPr>
        <dsp:cNvPr id="0" name=""/>
        <dsp:cNvSpPr/>
      </dsp:nvSpPr>
      <dsp:spPr>
        <a:xfrm>
          <a:off x="8844975" y="219911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Následky mohou být závažnější, kvůli vyšší křehkosti a pomalejšímu zotavení</a:t>
          </a:r>
          <a:endParaRPr lang="en-US" sz="1100" kern="1200"/>
        </a:p>
      </dsp:txBody>
      <dsp:txXfrm>
        <a:off x="8844975" y="2199119"/>
        <a:ext cx="1800000" cy="7200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D3D43-89D1-42A1-AE28-3D56D471F5A6}">
      <dsp:nvSpPr>
        <dsp:cNvPr id="0" name=""/>
        <dsp:cNvSpPr/>
      </dsp:nvSpPr>
      <dsp:spPr>
        <a:xfrm>
          <a:off x="1151619" y="0"/>
          <a:ext cx="4709131" cy="470913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DA46F2-3494-48F7-B0AA-9179B2883E11}">
      <dsp:nvSpPr>
        <dsp:cNvPr id="0" name=""/>
        <dsp:cNvSpPr/>
      </dsp:nvSpPr>
      <dsp:spPr>
        <a:xfrm>
          <a:off x="1598986" y="447367"/>
          <a:ext cx="1836561" cy="183656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Násilí od rodinného příslušníka </a:t>
          </a:r>
          <a:endParaRPr lang="en-US" sz="2400" kern="1200"/>
        </a:p>
      </dsp:txBody>
      <dsp:txXfrm>
        <a:off x="1688640" y="537021"/>
        <a:ext cx="1657253" cy="1657253"/>
      </dsp:txXfrm>
    </dsp:sp>
    <dsp:sp modelId="{F9AF21C6-43D1-425C-994A-400CFC8194DF}">
      <dsp:nvSpPr>
        <dsp:cNvPr id="0" name=""/>
        <dsp:cNvSpPr/>
      </dsp:nvSpPr>
      <dsp:spPr>
        <a:xfrm>
          <a:off x="3576821" y="447367"/>
          <a:ext cx="1836561" cy="183656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Pečovatel / známý zneužívá peníze </a:t>
          </a:r>
          <a:endParaRPr lang="en-US" sz="2400" kern="1200"/>
        </a:p>
      </dsp:txBody>
      <dsp:txXfrm>
        <a:off x="3666475" y="537021"/>
        <a:ext cx="1657253" cy="1657253"/>
      </dsp:txXfrm>
    </dsp:sp>
    <dsp:sp modelId="{2DEFEFB9-CE2B-42DB-B137-D5EA1EE7FF99}">
      <dsp:nvSpPr>
        <dsp:cNvPr id="0" name=""/>
        <dsp:cNvSpPr/>
      </dsp:nvSpPr>
      <dsp:spPr>
        <a:xfrm>
          <a:off x="1598986" y="2425202"/>
          <a:ext cx="1836561" cy="183656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Podvodník po telefonu („jsem váš vnuk…“) </a:t>
          </a:r>
          <a:endParaRPr lang="en-US" sz="2400" kern="1200"/>
        </a:p>
      </dsp:txBody>
      <dsp:txXfrm>
        <a:off x="1688640" y="2514856"/>
        <a:ext cx="1657253" cy="1657253"/>
      </dsp:txXfrm>
    </dsp:sp>
    <dsp:sp modelId="{91DA8ECE-C207-4318-9228-8ACDA5384BC3}">
      <dsp:nvSpPr>
        <dsp:cNvPr id="0" name=""/>
        <dsp:cNvSpPr/>
      </dsp:nvSpPr>
      <dsp:spPr>
        <a:xfrm>
          <a:off x="3576821" y="2425202"/>
          <a:ext cx="1836561" cy="183656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Nátlak na přepis bytu nebo plné moci </a:t>
          </a:r>
          <a:endParaRPr lang="en-US" sz="2400" kern="1200"/>
        </a:p>
      </dsp:txBody>
      <dsp:txXfrm>
        <a:off x="3666475" y="2514856"/>
        <a:ext cx="1657253" cy="165725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3BE72-7B4D-4E50-81EC-A6357474D729}">
      <dsp:nvSpPr>
        <dsp:cNvPr id="0" name=""/>
        <dsp:cNvSpPr/>
      </dsp:nvSpPr>
      <dsp:spPr>
        <a:xfrm>
          <a:off x="0" y="0"/>
          <a:ext cx="3446859" cy="3678238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31" tIns="330200" rIns="26873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násilí v partnerském vztahu (obětí muž / obětí žena),</a:t>
          </a:r>
          <a:endParaRPr lang="en-US" sz="2600" kern="1200"/>
        </a:p>
      </dsp:txBody>
      <dsp:txXfrm>
        <a:off x="0" y="1397730"/>
        <a:ext cx="3446859" cy="2206942"/>
      </dsp:txXfrm>
    </dsp:sp>
    <dsp:sp modelId="{A5145632-CAA2-4A74-9834-49E32082D35C}">
      <dsp:nvSpPr>
        <dsp:cNvPr id="0" name=""/>
        <dsp:cNvSpPr/>
      </dsp:nvSpPr>
      <dsp:spPr>
        <a:xfrm>
          <a:off x="1171693" y="367823"/>
          <a:ext cx="1103471" cy="110347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1" tIns="12700" rIns="8603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33293" y="529423"/>
        <a:ext cx="780271" cy="780271"/>
      </dsp:txXfrm>
    </dsp:sp>
    <dsp:sp modelId="{7E87A20D-5013-4743-B93B-C2D4AECA81D6}">
      <dsp:nvSpPr>
        <dsp:cNvPr id="0" name=""/>
        <dsp:cNvSpPr/>
      </dsp:nvSpPr>
      <dsp:spPr>
        <a:xfrm>
          <a:off x="0" y="3678166"/>
          <a:ext cx="3446859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D37C96-E181-494D-8C47-D0675444DF0A}">
      <dsp:nvSpPr>
        <dsp:cNvPr id="0" name=""/>
        <dsp:cNvSpPr/>
      </dsp:nvSpPr>
      <dsp:spPr>
        <a:xfrm>
          <a:off x="3791545" y="0"/>
          <a:ext cx="3446859" cy="3678238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31" tIns="330200" rIns="26873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mezigenerační násilí ze strany mladšího člena domácnosti,</a:t>
          </a:r>
          <a:endParaRPr lang="en-US" sz="2600" kern="1200"/>
        </a:p>
      </dsp:txBody>
      <dsp:txXfrm>
        <a:off x="3791545" y="1397730"/>
        <a:ext cx="3446859" cy="2206942"/>
      </dsp:txXfrm>
    </dsp:sp>
    <dsp:sp modelId="{F8DE6161-4393-4DE4-BE59-43EC0B1A20B2}">
      <dsp:nvSpPr>
        <dsp:cNvPr id="0" name=""/>
        <dsp:cNvSpPr/>
      </dsp:nvSpPr>
      <dsp:spPr>
        <a:xfrm>
          <a:off x="4963239" y="367823"/>
          <a:ext cx="1103471" cy="110347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1" tIns="12700" rIns="8603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124839" y="529423"/>
        <a:ext cx="780271" cy="780271"/>
      </dsp:txXfrm>
    </dsp:sp>
    <dsp:sp modelId="{41A8DED6-74F2-47D0-9BA3-A151BAC19A0F}">
      <dsp:nvSpPr>
        <dsp:cNvPr id="0" name=""/>
        <dsp:cNvSpPr/>
      </dsp:nvSpPr>
      <dsp:spPr>
        <a:xfrm>
          <a:off x="3791545" y="3678166"/>
          <a:ext cx="3446859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055BB-6235-4279-8BB9-C37892821D1C}">
      <dsp:nvSpPr>
        <dsp:cNvPr id="0" name=""/>
        <dsp:cNvSpPr/>
      </dsp:nvSpPr>
      <dsp:spPr>
        <a:xfrm>
          <a:off x="7583090" y="0"/>
          <a:ext cx="3446859" cy="3678238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31" tIns="330200" rIns="26873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/>
            <a:t>mezigenerační násilí ze strany staršího člena domácnosti.</a:t>
          </a:r>
          <a:endParaRPr lang="en-US" sz="2600" kern="1200"/>
        </a:p>
      </dsp:txBody>
      <dsp:txXfrm>
        <a:off x="7583090" y="1397730"/>
        <a:ext cx="3446859" cy="2206942"/>
      </dsp:txXfrm>
    </dsp:sp>
    <dsp:sp modelId="{D9CC08AB-D304-49B8-A297-5E3962EDA895}">
      <dsp:nvSpPr>
        <dsp:cNvPr id="0" name=""/>
        <dsp:cNvSpPr/>
      </dsp:nvSpPr>
      <dsp:spPr>
        <a:xfrm>
          <a:off x="8754784" y="367823"/>
          <a:ext cx="1103471" cy="110347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1" tIns="12700" rIns="8603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916384" y="529423"/>
        <a:ext cx="780271" cy="780271"/>
      </dsp:txXfrm>
    </dsp:sp>
    <dsp:sp modelId="{82E528A3-3E6C-4968-8B85-136EBDF47127}">
      <dsp:nvSpPr>
        <dsp:cNvPr id="0" name=""/>
        <dsp:cNvSpPr/>
      </dsp:nvSpPr>
      <dsp:spPr>
        <a:xfrm>
          <a:off x="7583090" y="3678166"/>
          <a:ext cx="3446859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B52DA-306C-4CDB-AC3B-CFCB76B9C130}">
      <dsp:nvSpPr>
        <dsp:cNvPr id="0" name=""/>
        <dsp:cNvSpPr/>
      </dsp:nvSpPr>
      <dsp:spPr>
        <a:xfrm>
          <a:off x="0" y="0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to, co se děje, není vina ohrožené osoby – za násilí je vinen ten, kdo jej páchá,</a:t>
          </a:r>
          <a:endParaRPr lang="en-US" sz="1800" kern="1200"/>
        </a:p>
      </dsp:txBody>
      <dsp:txXfrm>
        <a:off x="19392" y="19392"/>
        <a:ext cx="7701158" cy="623298"/>
      </dsp:txXfrm>
    </dsp:sp>
    <dsp:sp modelId="{8FC85D56-859E-44FF-9BAE-B91F8FA5C238}">
      <dsp:nvSpPr>
        <dsp:cNvPr id="0" name=""/>
        <dsp:cNvSpPr/>
      </dsp:nvSpPr>
      <dsp:spPr>
        <a:xfrm>
          <a:off x="634222" y="754038"/>
          <a:ext cx="8493061" cy="6620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násilí se samo nezastaví,</a:t>
          </a:r>
          <a:endParaRPr lang="en-US" sz="1800" kern="1200"/>
        </a:p>
      </dsp:txBody>
      <dsp:txXfrm>
        <a:off x="653614" y="773430"/>
        <a:ext cx="7389701" cy="623298"/>
      </dsp:txXfrm>
    </dsp:sp>
    <dsp:sp modelId="{A11BCC88-20A7-4FF4-AD20-71CE95E9E33E}">
      <dsp:nvSpPr>
        <dsp:cNvPr id="0" name=""/>
        <dsp:cNvSpPr/>
      </dsp:nvSpPr>
      <dsp:spPr>
        <a:xfrm>
          <a:off x="1268444" y="1508077"/>
          <a:ext cx="8493061" cy="6620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ohrožená osoba nemůže změnit násilné chování i přes svou snahu a ochotu mnohé obětovat,</a:t>
          </a:r>
          <a:endParaRPr lang="en-US" sz="1800" kern="1200"/>
        </a:p>
      </dsp:txBody>
      <dsp:txXfrm>
        <a:off x="1287836" y="1527469"/>
        <a:ext cx="7389701" cy="623298"/>
      </dsp:txXfrm>
    </dsp:sp>
    <dsp:sp modelId="{79C4BFAF-5BDA-4578-A0D8-C6374306F945}">
      <dsp:nvSpPr>
        <dsp:cNvPr id="0" name=""/>
        <dsp:cNvSpPr/>
      </dsp:nvSpPr>
      <dsp:spPr>
        <a:xfrm>
          <a:off x="1902666" y="2262116"/>
          <a:ext cx="8493061" cy="66208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oběť se nemá za co stydět, vina je na straně násilné osoby,</a:t>
          </a:r>
          <a:endParaRPr lang="en-US" sz="1800" kern="1200"/>
        </a:p>
      </dsp:txBody>
      <dsp:txXfrm>
        <a:off x="1922058" y="2281508"/>
        <a:ext cx="7389701" cy="623298"/>
      </dsp:txXfrm>
    </dsp:sp>
    <dsp:sp modelId="{62DDF23E-0F1D-44E5-A33F-0309A7FCCCF5}">
      <dsp:nvSpPr>
        <dsp:cNvPr id="0" name=""/>
        <dsp:cNvSpPr/>
      </dsp:nvSpPr>
      <dsp:spPr>
        <a:xfrm>
          <a:off x="2536888" y="3016155"/>
          <a:ext cx="8493061" cy="66208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nepomůže nechávat si své pocity pro sebe.</a:t>
          </a:r>
          <a:endParaRPr lang="en-US" sz="1800" kern="1200"/>
        </a:p>
      </dsp:txBody>
      <dsp:txXfrm>
        <a:off x="2556280" y="3035547"/>
        <a:ext cx="7389701" cy="623298"/>
      </dsp:txXfrm>
    </dsp:sp>
    <dsp:sp modelId="{F696C222-3E5A-4659-B2A0-8235E91B6112}">
      <dsp:nvSpPr>
        <dsp:cNvPr id="0" name=""/>
        <dsp:cNvSpPr/>
      </dsp:nvSpPr>
      <dsp:spPr>
        <a:xfrm>
          <a:off x="8062707" y="483688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159536" y="483688"/>
        <a:ext cx="236695" cy="323841"/>
      </dsp:txXfrm>
    </dsp:sp>
    <dsp:sp modelId="{93FD86EA-398E-4D68-BFBE-180C70B37740}">
      <dsp:nvSpPr>
        <dsp:cNvPr id="0" name=""/>
        <dsp:cNvSpPr/>
      </dsp:nvSpPr>
      <dsp:spPr>
        <a:xfrm>
          <a:off x="8696929" y="1237727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93758" y="1237727"/>
        <a:ext cx="236695" cy="323841"/>
      </dsp:txXfrm>
    </dsp:sp>
    <dsp:sp modelId="{9E394690-6FE5-44D9-90E7-291431A9DB79}">
      <dsp:nvSpPr>
        <dsp:cNvPr id="0" name=""/>
        <dsp:cNvSpPr/>
      </dsp:nvSpPr>
      <dsp:spPr>
        <a:xfrm>
          <a:off x="9331151" y="1980731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27980" y="1980731"/>
        <a:ext cx="236695" cy="323841"/>
      </dsp:txXfrm>
    </dsp:sp>
    <dsp:sp modelId="{42B96D98-8C28-4B0F-BFC8-2D313F605C08}">
      <dsp:nvSpPr>
        <dsp:cNvPr id="0" name=""/>
        <dsp:cNvSpPr/>
      </dsp:nvSpPr>
      <dsp:spPr>
        <a:xfrm>
          <a:off x="9965374" y="2742126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062203" y="2742126"/>
        <a:ext cx="236695" cy="32384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99E9F1-48AF-4C8F-8298-DBF1931BE1EA}">
      <dsp:nvSpPr>
        <dsp:cNvPr id="0" name=""/>
        <dsp:cNvSpPr/>
      </dsp:nvSpPr>
      <dsp:spPr>
        <a:xfrm>
          <a:off x="0" y="0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předpoklad dostupných finančních prostředků </a:t>
          </a:r>
          <a:endParaRPr lang="en-US" sz="2900" kern="1200"/>
        </a:p>
      </dsp:txBody>
      <dsp:txXfrm>
        <a:off x="19392" y="19392"/>
        <a:ext cx="7701158" cy="623298"/>
      </dsp:txXfrm>
    </dsp:sp>
    <dsp:sp modelId="{03343875-75F9-4C79-9357-FC1D9CAB185C}">
      <dsp:nvSpPr>
        <dsp:cNvPr id="0" name=""/>
        <dsp:cNvSpPr/>
      </dsp:nvSpPr>
      <dsp:spPr>
        <a:xfrm>
          <a:off x="634222" y="754038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152927"/>
            <a:satOff val="8134"/>
            <a:lumOff val="2353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důvěřivost nebo ochota pomoci </a:t>
          </a:r>
          <a:endParaRPr lang="en-US" sz="2900" kern="1200"/>
        </a:p>
      </dsp:txBody>
      <dsp:txXfrm>
        <a:off x="653614" y="773430"/>
        <a:ext cx="7389701" cy="623298"/>
      </dsp:txXfrm>
    </dsp:sp>
    <dsp:sp modelId="{3DC49CA8-D672-4B17-B7B5-A504BEE987E0}">
      <dsp:nvSpPr>
        <dsp:cNvPr id="0" name=""/>
        <dsp:cNvSpPr/>
      </dsp:nvSpPr>
      <dsp:spPr>
        <a:xfrm>
          <a:off x="1268444" y="1508077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305854"/>
            <a:satOff val="16268"/>
            <a:lumOff val="4705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osamělost a potřeba sociálního kontaktu </a:t>
          </a:r>
          <a:endParaRPr lang="en-US" sz="2900" kern="1200"/>
        </a:p>
      </dsp:txBody>
      <dsp:txXfrm>
        <a:off x="1287836" y="1527469"/>
        <a:ext cx="7389701" cy="623298"/>
      </dsp:txXfrm>
    </dsp:sp>
    <dsp:sp modelId="{64EBBCC8-E807-4EE7-810D-8DEF4AB7CEE4}">
      <dsp:nvSpPr>
        <dsp:cNvPr id="0" name=""/>
        <dsp:cNvSpPr/>
      </dsp:nvSpPr>
      <dsp:spPr>
        <a:xfrm>
          <a:off x="1902666" y="2262116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458782"/>
            <a:satOff val="24401"/>
            <a:lumOff val="7058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horší orientace v moderních technologiích </a:t>
          </a:r>
          <a:endParaRPr lang="en-US" sz="2900" kern="1200"/>
        </a:p>
      </dsp:txBody>
      <dsp:txXfrm>
        <a:off x="1922058" y="2281508"/>
        <a:ext cx="7389701" cy="623298"/>
      </dsp:txXfrm>
    </dsp:sp>
    <dsp:sp modelId="{30ACE1B7-7370-40E7-8F8B-9D7DC5F411B4}">
      <dsp:nvSpPr>
        <dsp:cNvPr id="0" name=""/>
        <dsp:cNvSpPr/>
      </dsp:nvSpPr>
      <dsp:spPr>
        <a:xfrm>
          <a:off x="2536888" y="3016155"/>
          <a:ext cx="8493061" cy="662082"/>
        </a:xfrm>
        <a:prstGeom prst="roundRect">
          <a:avLst>
            <a:gd name="adj" fmla="val 10000"/>
          </a:avLst>
        </a:prstGeom>
        <a:solidFill>
          <a:schemeClr val="accent2">
            <a:hueOff val="-611709"/>
            <a:satOff val="32535"/>
            <a:lumOff val="9411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zdravotní či kognitivní omezení</a:t>
          </a:r>
          <a:endParaRPr lang="en-US" sz="2900" kern="1200"/>
        </a:p>
      </dsp:txBody>
      <dsp:txXfrm>
        <a:off x="2556280" y="3035547"/>
        <a:ext cx="7389701" cy="623298"/>
      </dsp:txXfrm>
    </dsp:sp>
    <dsp:sp modelId="{364BB0DA-2C8A-4528-B296-7B2B11FA5426}">
      <dsp:nvSpPr>
        <dsp:cNvPr id="0" name=""/>
        <dsp:cNvSpPr/>
      </dsp:nvSpPr>
      <dsp:spPr>
        <a:xfrm>
          <a:off x="8062707" y="483688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159536" y="483688"/>
        <a:ext cx="236695" cy="323841"/>
      </dsp:txXfrm>
    </dsp:sp>
    <dsp:sp modelId="{29DB385A-6226-450E-8919-C403CA249CC5}">
      <dsp:nvSpPr>
        <dsp:cNvPr id="0" name=""/>
        <dsp:cNvSpPr/>
      </dsp:nvSpPr>
      <dsp:spPr>
        <a:xfrm>
          <a:off x="8696929" y="1237727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41761"/>
            <a:satOff val="12407"/>
            <a:lumOff val="1051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241761"/>
              <a:satOff val="12407"/>
              <a:lumOff val="10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93758" y="1237727"/>
        <a:ext cx="236695" cy="323841"/>
      </dsp:txXfrm>
    </dsp:sp>
    <dsp:sp modelId="{78DE2A3A-B772-41B7-A189-7ED9A3887A95}">
      <dsp:nvSpPr>
        <dsp:cNvPr id="0" name=""/>
        <dsp:cNvSpPr/>
      </dsp:nvSpPr>
      <dsp:spPr>
        <a:xfrm>
          <a:off x="9331151" y="1980731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83523"/>
            <a:satOff val="24815"/>
            <a:lumOff val="2102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483523"/>
              <a:satOff val="24815"/>
              <a:lumOff val="21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27980" y="1980731"/>
        <a:ext cx="236695" cy="323841"/>
      </dsp:txXfrm>
    </dsp:sp>
    <dsp:sp modelId="{A701DD70-8973-4D66-8DEB-09B8EC6CC292}">
      <dsp:nvSpPr>
        <dsp:cNvPr id="0" name=""/>
        <dsp:cNvSpPr/>
      </dsp:nvSpPr>
      <dsp:spPr>
        <a:xfrm>
          <a:off x="9965374" y="2742126"/>
          <a:ext cx="430353" cy="43035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25284"/>
            <a:satOff val="37222"/>
            <a:lumOff val="3153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-725284"/>
              <a:satOff val="37222"/>
              <a:lumOff val="31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062203" y="2742126"/>
        <a:ext cx="236695" cy="32384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5F391C-18F9-46B8-8373-AAAA88F24D50}">
      <dsp:nvSpPr>
        <dsp:cNvPr id="0" name=""/>
        <dsp:cNvSpPr/>
      </dsp:nvSpPr>
      <dsp:spPr>
        <a:xfrm>
          <a:off x="2243958" y="2356"/>
          <a:ext cx="2524453" cy="113359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Nikomu nedávejte PIN ani přístup k účtu (kromě osoby, které naprosto důvěřujete) </a:t>
          </a:r>
          <a:endParaRPr lang="en-US" sz="1700" kern="1200"/>
        </a:p>
      </dsp:txBody>
      <dsp:txXfrm>
        <a:off x="2299295" y="57693"/>
        <a:ext cx="2413779" cy="1022920"/>
      </dsp:txXfrm>
    </dsp:sp>
    <dsp:sp modelId="{11CBE8C0-9D64-46F1-AB5E-67AC5C11AAA4}">
      <dsp:nvSpPr>
        <dsp:cNvPr id="0" name=""/>
        <dsp:cNvSpPr/>
      </dsp:nvSpPr>
      <dsp:spPr>
        <a:xfrm>
          <a:off x="2243958" y="1192631"/>
          <a:ext cx="2524453" cy="113359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3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Nepodepisujte nic pod tlakem </a:t>
          </a:r>
          <a:endParaRPr lang="en-US" sz="1700" kern="1200"/>
        </a:p>
      </dsp:txBody>
      <dsp:txXfrm>
        <a:off x="2299295" y="1247968"/>
        <a:ext cx="2413779" cy="1022920"/>
      </dsp:txXfrm>
    </dsp:sp>
    <dsp:sp modelId="{D943C168-F5EB-4319-971C-CFA47DF77310}">
      <dsp:nvSpPr>
        <dsp:cNvPr id="0" name=""/>
        <dsp:cNvSpPr/>
      </dsp:nvSpPr>
      <dsp:spPr>
        <a:xfrm>
          <a:off x="2243958" y="2382905"/>
          <a:ext cx="2524453" cy="113359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4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Konzultujte smlouvy s rodinou nebo právníkem </a:t>
          </a:r>
          <a:endParaRPr lang="en-US" sz="1700" kern="1200"/>
        </a:p>
      </dsp:txBody>
      <dsp:txXfrm>
        <a:off x="2299295" y="2438242"/>
        <a:ext cx="2413779" cy="1022920"/>
      </dsp:txXfrm>
    </dsp:sp>
    <dsp:sp modelId="{1651B407-0EB3-472C-A2C7-B9A9DF72A49C}">
      <dsp:nvSpPr>
        <dsp:cNvPr id="0" name=""/>
        <dsp:cNvSpPr/>
      </dsp:nvSpPr>
      <dsp:spPr>
        <a:xfrm>
          <a:off x="2243958" y="3573179"/>
          <a:ext cx="2524453" cy="113359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5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Nastavte </a:t>
          </a:r>
          <a:r>
            <a:rPr lang="cs-CZ" sz="1700" b="1" kern="1200"/>
            <a:t>limit výběrů</a:t>
          </a:r>
          <a:r>
            <a:rPr lang="cs-CZ" sz="1700" kern="1200"/>
            <a:t> v bance</a:t>
          </a:r>
          <a:endParaRPr lang="en-US" sz="1700" kern="1200"/>
        </a:p>
      </dsp:txBody>
      <dsp:txXfrm>
        <a:off x="2299295" y="3628516"/>
        <a:ext cx="2413779" cy="102292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FF2C3C-C40A-488E-BE34-56D1FE1823B8}">
      <dsp:nvSpPr>
        <dsp:cNvPr id="0" name=""/>
        <dsp:cNvSpPr/>
      </dsp:nvSpPr>
      <dsp:spPr>
        <a:xfrm>
          <a:off x="788608" y="773459"/>
          <a:ext cx="625820" cy="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C22288-58C3-4510-B6B5-87008E2CABC2}">
      <dsp:nvSpPr>
        <dsp:cNvPr id="0" name=""/>
        <dsp:cNvSpPr/>
      </dsp:nvSpPr>
      <dsp:spPr>
        <a:xfrm>
          <a:off x="1451978" y="720926"/>
          <a:ext cx="71969" cy="135166"/>
        </a:xfrm>
        <a:prstGeom prst="chevron">
          <a:avLst>
            <a:gd name="adj" fmla="val 9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FD9E1-901E-4800-AF04-3A6EA3716026}">
      <dsp:nvSpPr>
        <dsp:cNvPr id="0" name=""/>
        <dsp:cNvSpPr/>
      </dsp:nvSpPr>
      <dsp:spPr>
        <a:xfrm>
          <a:off x="417682" y="480796"/>
          <a:ext cx="585397" cy="5853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1</a:t>
          </a:r>
        </a:p>
      </dsp:txBody>
      <dsp:txXfrm>
        <a:off x="503411" y="566525"/>
        <a:ext cx="413939" cy="413939"/>
      </dsp:txXfrm>
    </dsp:sp>
    <dsp:sp modelId="{65F1E914-5304-4266-96AE-18F0CDAE9204}">
      <dsp:nvSpPr>
        <dsp:cNvPr id="0" name=""/>
        <dsp:cNvSpPr/>
      </dsp:nvSpPr>
      <dsp:spPr>
        <a:xfrm>
          <a:off x="6333" y="1231781"/>
          <a:ext cx="14080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072" tIns="165100" rIns="111072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Vše si řádně promyslet, nerozhodovat se hned</a:t>
          </a:r>
          <a:endParaRPr lang="en-US" sz="1100" kern="1200"/>
        </a:p>
      </dsp:txBody>
      <dsp:txXfrm>
        <a:off x="6333" y="1513400"/>
        <a:ext cx="1408095" cy="1683981"/>
      </dsp:txXfrm>
    </dsp:sp>
    <dsp:sp modelId="{DBC308CE-85A5-4B38-A25F-D5E73CC9C278}">
      <dsp:nvSpPr>
        <dsp:cNvPr id="0" name=""/>
        <dsp:cNvSpPr/>
      </dsp:nvSpPr>
      <dsp:spPr>
        <a:xfrm>
          <a:off x="1570884" y="773483"/>
          <a:ext cx="1408095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B7FA7-715B-4719-A450-B4CF504C3FCA}">
      <dsp:nvSpPr>
        <dsp:cNvPr id="0" name=""/>
        <dsp:cNvSpPr/>
      </dsp:nvSpPr>
      <dsp:spPr>
        <a:xfrm>
          <a:off x="3016529" y="720945"/>
          <a:ext cx="71969" cy="135187"/>
        </a:xfrm>
        <a:prstGeom prst="chevron">
          <a:avLst>
            <a:gd name="adj" fmla="val 9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EFA15-6A5C-44B0-8201-0B811F89AE83}">
      <dsp:nvSpPr>
        <dsp:cNvPr id="0" name=""/>
        <dsp:cNvSpPr/>
      </dsp:nvSpPr>
      <dsp:spPr>
        <a:xfrm>
          <a:off x="1982233" y="480820"/>
          <a:ext cx="585397" cy="58539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2</a:t>
          </a:r>
        </a:p>
      </dsp:txBody>
      <dsp:txXfrm>
        <a:off x="2067962" y="566549"/>
        <a:ext cx="413939" cy="413939"/>
      </dsp:txXfrm>
    </dsp:sp>
    <dsp:sp modelId="{59EFFE2C-6416-4AAD-B9B6-15D8B8205B19}">
      <dsp:nvSpPr>
        <dsp:cNvPr id="0" name=""/>
        <dsp:cNvSpPr/>
      </dsp:nvSpPr>
      <dsp:spPr>
        <a:xfrm>
          <a:off x="1570884" y="1231841"/>
          <a:ext cx="14080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072" tIns="165100" rIns="111072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Vše si nechat dát písemně</a:t>
          </a:r>
          <a:endParaRPr lang="en-US" sz="1100" kern="1200"/>
        </a:p>
      </dsp:txBody>
      <dsp:txXfrm>
        <a:off x="1570884" y="1513460"/>
        <a:ext cx="1408095" cy="1683981"/>
      </dsp:txXfrm>
    </dsp:sp>
    <dsp:sp modelId="{7EB1094B-F25A-463D-9764-FDC6303D6975}">
      <dsp:nvSpPr>
        <dsp:cNvPr id="0" name=""/>
        <dsp:cNvSpPr/>
      </dsp:nvSpPr>
      <dsp:spPr>
        <a:xfrm>
          <a:off x="3135435" y="773483"/>
          <a:ext cx="1408095" cy="7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F57E6-B992-418A-997B-243EB1096029}">
      <dsp:nvSpPr>
        <dsp:cNvPr id="0" name=""/>
        <dsp:cNvSpPr/>
      </dsp:nvSpPr>
      <dsp:spPr>
        <a:xfrm>
          <a:off x="4581080" y="720945"/>
          <a:ext cx="71969" cy="135187"/>
        </a:xfrm>
        <a:prstGeom prst="chevron">
          <a:avLst>
            <a:gd name="adj" fmla="val 9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CC8ED-737F-4E84-A074-ED35F3D4D1C1}">
      <dsp:nvSpPr>
        <dsp:cNvPr id="0" name=""/>
        <dsp:cNvSpPr/>
      </dsp:nvSpPr>
      <dsp:spPr>
        <a:xfrm>
          <a:off x="3546784" y="480820"/>
          <a:ext cx="585397" cy="58539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3</a:t>
          </a:r>
        </a:p>
      </dsp:txBody>
      <dsp:txXfrm>
        <a:off x="3632513" y="566549"/>
        <a:ext cx="413939" cy="413939"/>
      </dsp:txXfrm>
    </dsp:sp>
    <dsp:sp modelId="{64CC7D07-9E28-460A-9965-D6CB001D5CBD}">
      <dsp:nvSpPr>
        <dsp:cNvPr id="0" name=""/>
        <dsp:cNvSpPr/>
      </dsp:nvSpPr>
      <dsp:spPr>
        <a:xfrm>
          <a:off x="3135435" y="1231841"/>
          <a:ext cx="14080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072" tIns="165100" rIns="111072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Nic nesjednávat po telefonu</a:t>
          </a:r>
          <a:endParaRPr lang="en-US" sz="1100" kern="1200"/>
        </a:p>
      </dsp:txBody>
      <dsp:txXfrm>
        <a:off x="3135435" y="1513460"/>
        <a:ext cx="1408095" cy="1683981"/>
      </dsp:txXfrm>
    </dsp:sp>
    <dsp:sp modelId="{ACB707B1-BD35-4E4A-B0F1-659ADDCB144B}">
      <dsp:nvSpPr>
        <dsp:cNvPr id="0" name=""/>
        <dsp:cNvSpPr/>
      </dsp:nvSpPr>
      <dsp:spPr>
        <a:xfrm>
          <a:off x="4699986" y="773483"/>
          <a:ext cx="1408095" cy="72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3327E6-EC63-4B64-8F48-50BC745BDCDB}">
      <dsp:nvSpPr>
        <dsp:cNvPr id="0" name=""/>
        <dsp:cNvSpPr/>
      </dsp:nvSpPr>
      <dsp:spPr>
        <a:xfrm>
          <a:off x="6145631" y="720945"/>
          <a:ext cx="71969" cy="135187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4E6698-F386-4EC2-A70B-0F022CA1F900}">
      <dsp:nvSpPr>
        <dsp:cNvPr id="0" name=""/>
        <dsp:cNvSpPr/>
      </dsp:nvSpPr>
      <dsp:spPr>
        <a:xfrm>
          <a:off x="5111335" y="480820"/>
          <a:ext cx="585397" cy="5853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4</a:t>
          </a:r>
        </a:p>
      </dsp:txBody>
      <dsp:txXfrm>
        <a:off x="5197064" y="566549"/>
        <a:ext cx="413939" cy="413939"/>
      </dsp:txXfrm>
    </dsp:sp>
    <dsp:sp modelId="{DBD3D9BD-6A25-4CC4-887E-A549A6D3A74C}">
      <dsp:nvSpPr>
        <dsp:cNvPr id="0" name=""/>
        <dsp:cNvSpPr/>
      </dsp:nvSpPr>
      <dsp:spPr>
        <a:xfrm>
          <a:off x="4699986" y="1231841"/>
          <a:ext cx="14080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072" tIns="165100" rIns="111072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Zkonzultovat s důvěryhodnou osobou – rodinný příslušník, soc. odbor, jiná konkurenční instituce</a:t>
          </a:r>
          <a:endParaRPr lang="en-US" sz="1100" kern="1200"/>
        </a:p>
      </dsp:txBody>
      <dsp:txXfrm>
        <a:off x="4699986" y="1513460"/>
        <a:ext cx="1408095" cy="1683981"/>
      </dsp:txXfrm>
    </dsp:sp>
    <dsp:sp modelId="{500CC0B4-723F-423F-B628-901E5B59FC92}">
      <dsp:nvSpPr>
        <dsp:cNvPr id="0" name=""/>
        <dsp:cNvSpPr/>
      </dsp:nvSpPr>
      <dsp:spPr>
        <a:xfrm>
          <a:off x="6264537" y="773483"/>
          <a:ext cx="1408095" cy="7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A3E5D6-A884-4063-9578-DC3A4E459CB6}">
      <dsp:nvSpPr>
        <dsp:cNvPr id="0" name=""/>
        <dsp:cNvSpPr/>
      </dsp:nvSpPr>
      <dsp:spPr>
        <a:xfrm>
          <a:off x="7710182" y="720945"/>
          <a:ext cx="71969" cy="135187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7D354E-D789-48CE-BD64-A0B3FFDBE5B3}">
      <dsp:nvSpPr>
        <dsp:cNvPr id="0" name=""/>
        <dsp:cNvSpPr/>
      </dsp:nvSpPr>
      <dsp:spPr>
        <a:xfrm>
          <a:off x="6675886" y="480820"/>
          <a:ext cx="585397" cy="58539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5</a:t>
          </a:r>
        </a:p>
      </dsp:txBody>
      <dsp:txXfrm>
        <a:off x="6761615" y="566549"/>
        <a:ext cx="413939" cy="413939"/>
      </dsp:txXfrm>
    </dsp:sp>
    <dsp:sp modelId="{7A7DAD14-9C07-485C-9A16-16328442183C}">
      <dsp:nvSpPr>
        <dsp:cNvPr id="0" name=""/>
        <dsp:cNvSpPr/>
      </dsp:nvSpPr>
      <dsp:spPr>
        <a:xfrm>
          <a:off x="6264537" y="1231841"/>
          <a:ext cx="14080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072" tIns="165100" rIns="111072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Uzavření smlouvy zorganizovat tak, aby mu byla přítomna nezávislá osoba, neutrální prostředí</a:t>
          </a:r>
          <a:endParaRPr lang="en-US" sz="1100" kern="1200"/>
        </a:p>
      </dsp:txBody>
      <dsp:txXfrm>
        <a:off x="6264537" y="1513460"/>
        <a:ext cx="1408095" cy="1683981"/>
      </dsp:txXfrm>
    </dsp:sp>
    <dsp:sp modelId="{A7F0A4C2-1F22-4014-98D3-CAE19E74ACE0}">
      <dsp:nvSpPr>
        <dsp:cNvPr id="0" name=""/>
        <dsp:cNvSpPr/>
      </dsp:nvSpPr>
      <dsp:spPr>
        <a:xfrm>
          <a:off x="7829088" y="773483"/>
          <a:ext cx="1408095" cy="7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3B9D8-11BD-4A6F-82CE-D1976E6E3EA3}">
      <dsp:nvSpPr>
        <dsp:cNvPr id="0" name=""/>
        <dsp:cNvSpPr/>
      </dsp:nvSpPr>
      <dsp:spPr>
        <a:xfrm>
          <a:off x="9274733" y="720945"/>
          <a:ext cx="71969" cy="135187"/>
        </a:xfrm>
        <a:prstGeom prst="chevron">
          <a:avLst>
            <a:gd name="adj" fmla="val 9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45842-BA22-4D17-8D66-D42A2FA7D201}">
      <dsp:nvSpPr>
        <dsp:cNvPr id="0" name=""/>
        <dsp:cNvSpPr/>
      </dsp:nvSpPr>
      <dsp:spPr>
        <a:xfrm>
          <a:off x="8240437" y="480820"/>
          <a:ext cx="585397" cy="5853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6</a:t>
          </a:r>
        </a:p>
      </dsp:txBody>
      <dsp:txXfrm>
        <a:off x="8326166" y="566549"/>
        <a:ext cx="413939" cy="413939"/>
      </dsp:txXfrm>
    </dsp:sp>
    <dsp:sp modelId="{7A3C85AE-F0A5-4FBE-ABA0-809CB677BFB7}">
      <dsp:nvSpPr>
        <dsp:cNvPr id="0" name=""/>
        <dsp:cNvSpPr/>
      </dsp:nvSpPr>
      <dsp:spPr>
        <a:xfrm>
          <a:off x="7829088" y="1231841"/>
          <a:ext cx="1408095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072" tIns="165100" rIns="111072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Vždy se ptát na podmínky nedodržení smlouvy, odstoupení</a:t>
          </a:r>
          <a:endParaRPr lang="en-US" sz="1100" kern="1200"/>
        </a:p>
      </dsp:txBody>
      <dsp:txXfrm>
        <a:off x="7829088" y="1513460"/>
        <a:ext cx="1408095" cy="1683981"/>
      </dsp:txXfrm>
    </dsp:sp>
    <dsp:sp modelId="{16318153-56CE-4B09-9AC6-99A59F6FE082}">
      <dsp:nvSpPr>
        <dsp:cNvPr id="0" name=""/>
        <dsp:cNvSpPr/>
      </dsp:nvSpPr>
      <dsp:spPr>
        <a:xfrm>
          <a:off x="9393639" y="773483"/>
          <a:ext cx="704047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19026-8FB3-477E-9508-DDC3E4B714DC}">
      <dsp:nvSpPr>
        <dsp:cNvPr id="0" name=""/>
        <dsp:cNvSpPr/>
      </dsp:nvSpPr>
      <dsp:spPr>
        <a:xfrm>
          <a:off x="9804988" y="480820"/>
          <a:ext cx="585397" cy="58539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17" tIns="22717" rIns="22717" bIns="2271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7</a:t>
          </a:r>
        </a:p>
      </dsp:txBody>
      <dsp:txXfrm>
        <a:off x="9890717" y="566549"/>
        <a:ext cx="413939" cy="413939"/>
      </dsp:txXfrm>
    </dsp:sp>
    <dsp:sp modelId="{E1609524-FA66-4EDF-B9B0-5544C9819634}">
      <dsp:nvSpPr>
        <dsp:cNvPr id="0" name=""/>
        <dsp:cNvSpPr/>
      </dsp:nvSpPr>
      <dsp:spPr>
        <a:xfrm>
          <a:off x="9393639" y="1231841"/>
          <a:ext cx="146697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717" tIns="165100" rIns="115717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/>
            <a:t>Všechny dokumenty uchovávat</a:t>
          </a:r>
          <a:endParaRPr lang="en-US" sz="1100" kern="1200"/>
        </a:p>
      </dsp:txBody>
      <dsp:txXfrm>
        <a:off x="9393639" y="1525237"/>
        <a:ext cx="1466979" cy="167220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6E338-F5B5-4947-83B0-107EFC75C839}">
      <dsp:nvSpPr>
        <dsp:cNvPr id="0" name=""/>
        <dsp:cNvSpPr/>
      </dsp:nvSpPr>
      <dsp:spPr>
        <a:xfrm>
          <a:off x="0" y="1954"/>
          <a:ext cx="7012370" cy="9905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8D5E3A-4A88-432B-A742-E780AF42AF28}">
      <dsp:nvSpPr>
        <dsp:cNvPr id="0" name=""/>
        <dsp:cNvSpPr/>
      </dsp:nvSpPr>
      <dsp:spPr>
        <a:xfrm>
          <a:off x="299648" y="224833"/>
          <a:ext cx="544815" cy="5448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46FE08-89A7-4F74-A6B0-D5FBC0195B90}">
      <dsp:nvSpPr>
        <dsp:cNvPr id="0" name=""/>
        <dsp:cNvSpPr/>
      </dsp:nvSpPr>
      <dsp:spPr>
        <a:xfrm>
          <a:off x="1144111" y="1954"/>
          <a:ext cx="5868258" cy="99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836" tIns="104836" rIns="104836" bIns="1048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Obtížně prokazatelný úmysl</a:t>
          </a:r>
          <a:endParaRPr lang="en-US" sz="1900" kern="1200"/>
        </a:p>
      </dsp:txBody>
      <dsp:txXfrm>
        <a:off x="1144111" y="1954"/>
        <a:ext cx="5868258" cy="990573"/>
      </dsp:txXfrm>
    </dsp:sp>
    <dsp:sp modelId="{CC1FFC00-2B35-42DD-AF06-F57F415E86EC}">
      <dsp:nvSpPr>
        <dsp:cNvPr id="0" name=""/>
        <dsp:cNvSpPr/>
      </dsp:nvSpPr>
      <dsp:spPr>
        <a:xfrm>
          <a:off x="0" y="1240170"/>
          <a:ext cx="7012370" cy="99057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513904-5C14-422E-BDDB-CBFDF6AB1C54}">
      <dsp:nvSpPr>
        <dsp:cNvPr id="0" name=""/>
        <dsp:cNvSpPr/>
      </dsp:nvSpPr>
      <dsp:spPr>
        <a:xfrm>
          <a:off x="299648" y="1463049"/>
          <a:ext cx="544815" cy="5448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BA3ACF-5D16-4663-9DB5-68495DB6BD2E}">
      <dsp:nvSpPr>
        <dsp:cNvPr id="0" name=""/>
        <dsp:cNvSpPr/>
      </dsp:nvSpPr>
      <dsp:spPr>
        <a:xfrm>
          <a:off x="1144111" y="1240170"/>
          <a:ext cx="5868258" cy="99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836" tIns="104836" rIns="104836" bIns="1048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Snažit se smlouvy vypovědět</a:t>
          </a:r>
          <a:endParaRPr lang="en-US" sz="1900" kern="1200"/>
        </a:p>
      </dsp:txBody>
      <dsp:txXfrm>
        <a:off x="1144111" y="1240170"/>
        <a:ext cx="5868258" cy="990573"/>
      </dsp:txXfrm>
    </dsp:sp>
    <dsp:sp modelId="{60535232-86AF-4B47-85B5-7BED6E40D7E9}">
      <dsp:nvSpPr>
        <dsp:cNvPr id="0" name=""/>
        <dsp:cNvSpPr/>
      </dsp:nvSpPr>
      <dsp:spPr>
        <a:xfrm>
          <a:off x="0" y="2478387"/>
          <a:ext cx="7012370" cy="9905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1F243B-9ED5-4C39-838A-FA3AD8032644}">
      <dsp:nvSpPr>
        <dsp:cNvPr id="0" name=""/>
        <dsp:cNvSpPr/>
      </dsp:nvSpPr>
      <dsp:spPr>
        <a:xfrm>
          <a:off x="299648" y="2701266"/>
          <a:ext cx="544815" cy="54481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538BB0-ED23-4A6E-9613-33D60F318D26}">
      <dsp:nvSpPr>
        <dsp:cNvPr id="0" name=""/>
        <dsp:cNvSpPr/>
      </dsp:nvSpPr>
      <dsp:spPr>
        <a:xfrm>
          <a:off x="1144111" y="2478387"/>
          <a:ext cx="5868258" cy="99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836" tIns="104836" rIns="104836" bIns="1048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Trestněprávní řešení – sepsat „trestní oznámení“, podat přímo na státní zastupitelství</a:t>
          </a:r>
          <a:endParaRPr lang="en-US" sz="1900" kern="1200"/>
        </a:p>
      </dsp:txBody>
      <dsp:txXfrm>
        <a:off x="1144111" y="2478387"/>
        <a:ext cx="5868258" cy="990573"/>
      </dsp:txXfrm>
    </dsp:sp>
    <dsp:sp modelId="{4877B69F-9AFB-4CA6-AC6F-6646D738C14C}">
      <dsp:nvSpPr>
        <dsp:cNvPr id="0" name=""/>
        <dsp:cNvSpPr/>
      </dsp:nvSpPr>
      <dsp:spPr>
        <a:xfrm>
          <a:off x="0" y="3716603"/>
          <a:ext cx="7012370" cy="99057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5CC73-F4CF-490F-B045-E96CDF22FBC5}">
      <dsp:nvSpPr>
        <dsp:cNvPr id="0" name=""/>
        <dsp:cNvSpPr/>
      </dsp:nvSpPr>
      <dsp:spPr>
        <a:xfrm>
          <a:off x="299648" y="3939482"/>
          <a:ext cx="544815" cy="54481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38733-F216-47CE-83C0-C7AA1AA2B226}">
      <dsp:nvSpPr>
        <dsp:cNvPr id="0" name=""/>
        <dsp:cNvSpPr/>
      </dsp:nvSpPr>
      <dsp:spPr>
        <a:xfrm>
          <a:off x="1144111" y="3716603"/>
          <a:ext cx="5868258" cy="990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836" tIns="104836" rIns="104836" bIns="1048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Občanskoprávní řešení – civilní žaloba na neplatnost, na náhradu škody, nutno mít právní zastoupení (zdarma)</a:t>
          </a:r>
          <a:endParaRPr lang="en-US" sz="1900" kern="1200"/>
        </a:p>
      </dsp:txBody>
      <dsp:txXfrm>
        <a:off x="1144111" y="3716603"/>
        <a:ext cx="5868258" cy="99057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CDEB4-C823-48F2-B13A-E77EF376933F}">
      <dsp:nvSpPr>
        <dsp:cNvPr id="0" name=""/>
        <dsp:cNvSpPr/>
      </dsp:nvSpPr>
      <dsp:spPr>
        <a:xfrm>
          <a:off x="0" y="2873"/>
          <a:ext cx="11029950" cy="612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F48D3-32AE-47F1-B6AE-BD0F8C28C1A6}">
      <dsp:nvSpPr>
        <dsp:cNvPr id="0" name=""/>
        <dsp:cNvSpPr/>
      </dsp:nvSpPr>
      <dsp:spPr>
        <a:xfrm>
          <a:off x="185154" y="140592"/>
          <a:ext cx="336644" cy="3366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D81A1-4D22-4048-9CA1-34780AE51921}">
      <dsp:nvSpPr>
        <dsp:cNvPr id="0" name=""/>
        <dsp:cNvSpPr/>
      </dsp:nvSpPr>
      <dsp:spPr>
        <a:xfrm>
          <a:off x="706954" y="2873"/>
          <a:ext cx="10322995" cy="61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9" tIns="64779" rIns="64779" bIns="647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Posilování sociálních kontaktů a podpora samostatnosti seniorů</a:t>
          </a:r>
          <a:endParaRPr lang="en-US" sz="1900" kern="1200" dirty="0"/>
        </a:p>
      </dsp:txBody>
      <dsp:txXfrm>
        <a:off x="706954" y="2873"/>
        <a:ext cx="10322995" cy="612081"/>
      </dsp:txXfrm>
    </dsp:sp>
    <dsp:sp modelId="{51274755-C73B-468B-B525-1075342DC43F}">
      <dsp:nvSpPr>
        <dsp:cNvPr id="0" name=""/>
        <dsp:cNvSpPr/>
      </dsp:nvSpPr>
      <dsp:spPr>
        <a:xfrm>
          <a:off x="0" y="767975"/>
          <a:ext cx="11029950" cy="612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A725E-012F-4A5A-94A6-B3570C879DC3}">
      <dsp:nvSpPr>
        <dsp:cNvPr id="0" name=""/>
        <dsp:cNvSpPr/>
      </dsp:nvSpPr>
      <dsp:spPr>
        <a:xfrm>
          <a:off x="185154" y="905694"/>
          <a:ext cx="336644" cy="3366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56D96-732E-4D8B-904D-6BA4CC173D8F}">
      <dsp:nvSpPr>
        <dsp:cNvPr id="0" name=""/>
        <dsp:cNvSpPr/>
      </dsp:nvSpPr>
      <dsp:spPr>
        <a:xfrm>
          <a:off x="706954" y="767975"/>
          <a:ext cx="10322995" cy="61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9" tIns="64779" rIns="64779" bIns="647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Vzdělávání seniorů i pečující osoby o jejich právech a možnostech pomoci</a:t>
          </a:r>
          <a:endParaRPr lang="en-US" sz="1900" kern="1200"/>
        </a:p>
      </dsp:txBody>
      <dsp:txXfrm>
        <a:off x="706954" y="767975"/>
        <a:ext cx="10322995" cy="612081"/>
      </dsp:txXfrm>
    </dsp:sp>
    <dsp:sp modelId="{52CE6243-EDC6-45E2-B593-714F84B2B8BC}">
      <dsp:nvSpPr>
        <dsp:cNvPr id="0" name=""/>
        <dsp:cNvSpPr/>
      </dsp:nvSpPr>
      <dsp:spPr>
        <a:xfrm>
          <a:off x="0" y="1533078"/>
          <a:ext cx="11029950" cy="612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13F61-CA26-422A-A421-7FDADA04DAAF}">
      <dsp:nvSpPr>
        <dsp:cNvPr id="0" name=""/>
        <dsp:cNvSpPr/>
      </dsp:nvSpPr>
      <dsp:spPr>
        <a:xfrm>
          <a:off x="185154" y="1670796"/>
          <a:ext cx="336644" cy="3366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4B37BC-6CA9-4B73-B6AE-9A371C2D1B85}">
      <dsp:nvSpPr>
        <dsp:cNvPr id="0" name=""/>
        <dsp:cNvSpPr/>
      </dsp:nvSpPr>
      <dsp:spPr>
        <a:xfrm>
          <a:off x="706954" y="1533078"/>
          <a:ext cx="10322995" cy="61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9" tIns="64779" rIns="64779" bIns="647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Všímání si změn chování a zdravotního stavu</a:t>
          </a:r>
          <a:endParaRPr lang="en-US" sz="1900" kern="1200"/>
        </a:p>
      </dsp:txBody>
      <dsp:txXfrm>
        <a:off x="706954" y="1533078"/>
        <a:ext cx="10322995" cy="612081"/>
      </dsp:txXfrm>
    </dsp:sp>
    <dsp:sp modelId="{973EE22E-5DFC-49E2-A823-933B7DEEFA88}">
      <dsp:nvSpPr>
        <dsp:cNvPr id="0" name=""/>
        <dsp:cNvSpPr/>
      </dsp:nvSpPr>
      <dsp:spPr>
        <a:xfrm>
          <a:off x="0" y="2298180"/>
          <a:ext cx="11029950" cy="612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82A55-63C7-40B0-BF29-B583964F053F}">
      <dsp:nvSpPr>
        <dsp:cNvPr id="0" name=""/>
        <dsp:cNvSpPr/>
      </dsp:nvSpPr>
      <dsp:spPr>
        <a:xfrm>
          <a:off x="185154" y="2435898"/>
          <a:ext cx="336644" cy="3366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B0E0A-3D50-4519-90C9-64255F0FA2DC}">
      <dsp:nvSpPr>
        <dsp:cNvPr id="0" name=""/>
        <dsp:cNvSpPr/>
      </dsp:nvSpPr>
      <dsp:spPr>
        <a:xfrm>
          <a:off x="706954" y="2298180"/>
          <a:ext cx="10322995" cy="61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9" tIns="64779" rIns="64779" bIns="647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Pečujícím osobám poskytování odlehčení, podporu a praktické dovednosti</a:t>
          </a:r>
          <a:endParaRPr lang="en-US" sz="1900" kern="1200"/>
        </a:p>
      </dsp:txBody>
      <dsp:txXfrm>
        <a:off x="706954" y="2298180"/>
        <a:ext cx="10322995" cy="612081"/>
      </dsp:txXfrm>
    </dsp:sp>
    <dsp:sp modelId="{87E498BE-BDD1-4137-9AC9-0816FF345113}">
      <dsp:nvSpPr>
        <dsp:cNvPr id="0" name=""/>
        <dsp:cNvSpPr/>
      </dsp:nvSpPr>
      <dsp:spPr>
        <a:xfrm>
          <a:off x="0" y="3063282"/>
          <a:ext cx="11029950" cy="61208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0EDF82-849A-47BB-A2DE-04C0E4C5B0E4}">
      <dsp:nvSpPr>
        <dsp:cNvPr id="0" name=""/>
        <dsp:cNvSpPr/>
      </dsp:nvSpPr>
      <dsp:spPr>
        <a:xfrm>
          <a:off x="185154" y="3201000"/>
          <a:ext cx="336644" cy="33664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712D4-9A23-404F-8EBB-13806ACB7C1A}">
      <dsp:nvSpPr>
        <dsp:cNvPr id="0" name=""/>
        <dsp:cNvSpPr/>
      </dsp:nvSpPr>
      <dsp:spPr>
        <a:xfrm>
          <a:off x="706954" y="3063282"/>
          <a:ext cx="10322995" cy="61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9" tIns="64779" rIns="64779" bIns="6477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Podporování prostředí, kde je bezpečné říct si o pomoc</a:t>
          </a:r>
          <a:endParaRPr lang="en-US" sz="1900" kern="1200"/>
        </a:p>
      </dsp:txBody>
      <dsp:txXfrm>
        <a:off x="706954" y="3063282"/>
        <a:ext cx="10322995" cy="61208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640F0-289A-4D23-B2C5-E5234E8A3B0B}">
      <dsp:nvSpPr>
        <dsp:cNvPr id="0" name=""/>
        <dsp:cNvSpPr/>
      </dsp:nvSpPr>
      <dsp:spPr>
        <a:xfrm>
          <a:off x="1036276" y="2271"/>
          <a:ext cx="2352294" cy="141137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/>
            <a:t>Policie ČR</a:t>
          </a:r>
          <a:r>
            <a:rPr lang="cs-CZ" sz="1800" kern="1200"/>
            <a:t> – 158 </a:t>
          </a:r>
          <a:endParaRPr lang="en-US" sz="1800" kern="1200"/>
        </a:p>
      </dsp:txBody>
      <dsp:txXfrm>
        <a:off x="1036276" y="2271"/>
        <a:ext cx="2352294" cy="1411376"/>
      </dsp:txXfrm>
    </dsp:sp>
    <dsp:sp modelId="{EE544378-70FA-448F-A9C0-589A8259877F}">
      <dsp:nvSpPr>
        <dsp:cNvPr id="0" name=""/>
        <dsp:cNvSpPr/>
      </dsp:nvSpPr>
      <dsp:spPr>
        <a:xfrm>
          <a:off x="3623799" y="2271"/>
          <a:ext cx="2352294" cy="1411376"/>
        </a:xfrm>
        <a:prstGeom prst="rect">
          <a:avLst/>
        </a:prstGeom>
        <a:gradFill rotWithShape="0">
          <a:gsLst>
            <a:gs pos="0">
              <a:schemeClr val="accent2">
                <a:hueOff val="-152927"/>
                <a:satOff val="8134"/>
                <a:lumOff val="2353"/>
                <a:alphaOff val="0"/>
                <a:tint val="98000"/>
                <a:lumMod val="110000"/>
              </a:schemeClr>
            </a:gs>
            <a:gs pos="84000">
              <a:schemeClr val="accent2">
                <a:hueOff val="-152927"/>
                <a:satOff val="8134"/>
                <a:lumOff val="2353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/>
            <a:t>Tísňová linka</a:t>
          </a:r>
          <a:r>
            <a:rPr lang="cs-CZ" sz="1800" kern="1200"/>
            <a:t> – 112 </a:t>
          </a:r>
          <a:endParaRPr lang="en-US" sz="1800" kern="1200"/>
        </a:p>
      </dsp:txBody>
      <dsp:txXfrm>
        <a:off x="3623799" y="2271"/>
        <a:ext cx="2352294" cy="1411376"/>
      </dsp:txXfrm>
    </dsp:sp>
    <dsp:sp modelId="{C75D6437-1330-415D-A2A8-86EA900EC6EF}">
      <dsp:nvSpPr>
        <dsp:cNvPr id="0" name=""/>
        <dsp:cNvSpPr/>
      </dsp:nvSpPr>
      <dsp:spPr>
        <a:xfrm>
          <a:off x="1036276" y="1648877"/>
          <a:ext cx="2352294" cy="1411376"/>
        </a:xfrm>
        <a:prstGeom prst="rect">
          <a:avLst/>
        </a:prstGeom>
        <a:gradFill rotWithShape="0">
          <a:gsLst>
            <a:gs pos="0">
              <a:schemeClr val="accent2">
                <a:hueOff val="-305854"/>
                <a:satOff val="16268"/>
                <a:lumOff val="4705"/>
                <a:alphaOff val="0"/>
                <a:tint val="98000"/>
                <a:lumMod val="110000"/>
              </a:schemeClr>
            </a:gs>
            <a:gs pos="84000">
              <a:schemeClr val="accent2">
                <a:hueOff val="-305854"/>
                <a:satOff val="16268"/>
                <a:lumOff val="4705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Linka pro seniory</a:t>
          </a:r>
          <a:r>
            <a:rPr lang="cs-CZ" sz="1800" kern="1200" dirty="0"/>
            <a:t> – 800 200 007 </a:t>
          </a:r>
          <a:endParaRPr lang="en-US" sz="1800" kern="1200" dirty="0"/>
        </a:p>
      </dsp:txBody>
      <dsp:txXfrm>
        <a:off x="1036276" y="1648877"/>
        <a:ext cx="2352294" cy="1411376"/>
      </dsp:txXfrm>
    </dsp:sp>
    <dsp:sp modelId="{0A8AC622-E14E-4564-A009-5C4889A38E9F}">
      <dsp:nvSpPr>
        <dsp:cNvPr id="0" name=""/>
        <dsp:cNvSpPr/>
      </dsp:nvSpPr>
      <dsp:spPr>
        <a:xfrm>
          <a:off x="3623799" y="1648877"/>
          <a:ext cx="2352294" cy="1411376"/>
        </a:xfrm>
        <a:prstGeom prst="rect">
          <a:avLst/>
        </a:prstGeom>
        <a:gradFill rotWithShape="0">
          <a:gsLst>
            <a:gs pos="0">
              <a:schemeClr val="accent2">
                <a:hueOff val="-458782"/>
                <a:satOff val="24401"/>
                <a:lumOff val="7058"/>
                <a:alphaOff val="0"/>
                <a:tint val="98000"/>
                <a:lumMod val="110000"/>
              </a:schemeClr>
            </a:gs>
            <a:gs pos="84000">
              <a:schemeClr val="accent2">
                <a:hueOff val="-458782"/>
                <a:satOff val="24401"/>
                <a:lumOff val="705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Bílý kruh bezpečí</a:t>
          </a:r>
          <a:r>
            <a:rPr lang="cs-CZ" sz="1800" kern="1200" dirty="0"/>
            <a:t> – 116 006 (oběti trestných činů)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Intervenční centrum</a:t>
          </a:r>
          <a:endParaRPr lang="en-US" sz="1800" b="1" kern="1200" dirty="0"/>
        </a:p>
      </dsp:txBody>
      <dsp:txXfrm>
        <a:off x="3623799" y="1648877"/>
        <a:ext cx="2352294" cy="1411376"/>
      </dsp:txXfrm>
    </dsp:sp>
    <dsp:sp modelId="{0B4C129D-3E07-4A92-81E2-1CBEB1DD0E2B}">
      <dsp:nvSpPr>
        <dsp:cNvPr id="0" name=""/>
        <dsp:cNvSpPr/>
      </dsp:nvSpPr>
      <dsp:spPr>
        <a:xfrm>
          <a:off x="2330037" y="3295483"/>
          <a:ext cx="2352294" cy="1411376"/>
        </a:xfrm>
        <a:prstGeom prst="rect">
          <a:avLst/>
        </a:prstGeom>
        <a:gradFill rotWithShape="0">
          <a:gsLst>
            <a:gs pos="0">
              <a:schemeClr val="accent2">
                <a:hueOff val="-611709"/>
                <a:satOff val="32535"/>
                <a:lumOff val="9411"/>
                <a:alphaOff val="0"/>
                <a:tint val="98000"/>
                <a:lumMod val="110000"/>
              </a:schemeClr>
            </a:gs>
            <a:gs pos="84000">
              <a:schemeClr val="accent2">
                <a:hueOff val="-611709"/>
                <a:satOff val="32535"/>
                <a:lumOff val="9411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/>
            <a:t>Sociální odbor na obecním úřadě </a:t>
          </a:r>
          <a:endParaRPr lang="en-US" sz="1800" kern="1200"/>
        </a:p>
      </dsp:txBody>
      <dsp:txXfrm>
        <a:off x="2330037" y="3295483"/>
        <a:ext cx="2352294" cy="141137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D60FC-77A3-409C-AE77-40112054C6F8}">
      <dsp:nvSpPr>
        <dsp:cNvPr id="0" name=""/>
        <dsp:cNvSpPr/>
      </dsp:nvSpPr>
      <dsp:spPr>
        <a:xfrm>
          <a:off x="0" y="15951"/>
          <a:ext cx="6885037" cy="992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300" kern="1200" dirty="0"/>
        </a:p>
      </dsp:txBody>
      <dsp:txXfrm>
        <a:off x="48433" y="64384"/>
        <a:ext cx="6788171" cy="895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7A811596-52F6-4202-B566-830ACDF920E1}" type="datetimeFigureOut">
              <a:rPr lang="cs-CZ" smtClean="0"/>
              <a:t>18.08.2026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4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3C28A8F3-E64C-4973-B284-7FDD7CBBE9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927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12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03D119E0-C3EF-4E9E-8D42-0F6E4502547F}" type="datetimeFigureOut">
              <a:rPr lang="cs-CZ"/>
              <a:pPr/>
              <a:t>18.08.2026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1" y="4786362"/>
            <a:ext cx="5486400" cy="3916115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6679"/>
            <a:ext cx="2971800" cy="49901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4" y="9446679"/>
            <a:ext cx="2971800" cy="49901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F3DD5544-0EC4-4D75-AA6C-C0AF6D38EF0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15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D5544-0EC4-4D75-AA6C-C0AF6D38EF01}" type="slidenum">
              <a:rPr lang="cs-CZ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8115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D5544-0EC4-4D75-AA6C-C0AF6D38EF01}" type="slidenum">
              <a:rPr lang="cs-CZ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9687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D5544-0EC4-4D75-AA6C-C0AF6D38EF01}" type="slidenum">
              <a:rPr lang="cs-CZ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5721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D5544-0EC4-4D75-AA6C-C0AF6D38EF01}" type="slidenum">
              <a:rPr lang="cs-CZ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189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956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78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535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2195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904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3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38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258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982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919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71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A3A43DF-04A3-4662-88CA-28FDED1CFC09}" type="datetimeFigureOut">
              <a:rPr lang="cs-CZ" smtClean="0"/>
              <a:pPr/>
              <a:t>18.08.2026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9574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bkb.ostrava@bkb.cz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26A64B-3BCB-44CC-892E-C791C324B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1255" y="702156"/>
            <a:ext cx="3409783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>
                <a:solidFill>
                  <a:schemeClr val="bg1"/>
                </a:solidFill>
              </a:rPr>
              <a:t>Násilí na seniorech pomoc a podpora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01255" y="1964168"/>
            <a:ext cx="3409782" cy="40365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 2" panose="05020102010507070707" pitchFamily="18" charset="2"/>
              <a:buChar char=""/>
            </a:pPr>
            <a:r>
              <a:rPr lang="en-US">
                <a:solidFill>
                  <a:schemeClr val="bg1"/>
                </a:solidFill>
              </a:rPr>
              <a:t>Bc. Jana dvořáková, dis.</a:t>
            </a:r>
          </a:p>
          <a:p>
            <a:pPr>
              <a:buFont typeface="Wingdings 2" panose="05020102010507070707" pitchFamily="18" charset="2"/>
              <a:buChar char=""/>
            </a:pPr>
            <a:endParaRPr lang="en-US">
              <a:solidFill>
                <a:schemeClr val="bg1"/>
              </a:solidFill>
            </a:endParaRPr>
          </a:p>
          <a:p>
            <a:pPr>
              <a:buFont typeface="Wingdings 2" panose="05020102010507070707" pitchFamily="18" charset="2"/>
              <a:buChar char=""/>
            </a:pPr>
            <a:endParaRPr lang="en-US">
              <a:solidFill>
                <a:schemeClr val="bg1"/>
              </a:solidFill>
            </a:endParaRPr>
          </a:p>
          <a:p>
            <a:pPr>
              <a:buFont typeface="Wingdings 2" panose="05020102010507070707" pitchFamily="18" charset="2"/>
              <a:buChar char=""/>
            </a:pPr>
            <a:r>
              <a:rPr lang="en-US">
                <a:solidFill>
                  <a:schemeClr val="bg1"/>
                </a:solidFill>
              </a:rPr>
              <a:t>Bílý kruh bezpečí z. s.</a:t>
            </a:r>
          </a:p>
          <a:p>
            <a:pPr>
              <a:buFont typeface="Wingdings 2" panose="05020102010507070707" pitchFamily="18" charset="2"/>
              <a:buChar char=""/>
            </a:pPr>
            <a:r>
              <a:rPr lang="en-US">
                <a:solidFill>
                  <a:schemeClr val="bg1"/>
                </a:solidFill>
              </a:rPr>
              <a:t>Poradna  Ostrava</a:t>
            </a:r>
          </a:p>
        </p:txBody>
      </p:sp>
      <p:pic>
        <p:nvPicPr>
          <p:cNvPr id="5" name="Obrázek 4" descr="Obrázek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2993" y="1111641"/>
            <a:ext cx="4026876" cy="465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DF5F1-204E-43EA-B017-9D4C4561A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Bílý kruh bezpečí, z.s.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63E7CA63-DB35-B8A3-6900-4D23BECB7C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5920955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700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Bílý kruh bezpečí (BKB)</a:t>
            </a:r>
          </a:p>
        </p:txBody>
      </p:sp>
      <p:graphicFrame>
        <p:nvGraphicFramePr>
          <p:cNvPr id="7" name="Zástupný symbol pro obsah 2">
            <a:extLst>
              <a:ext uri="{FF2B5EF4-FFF2-40B4-BE49-F238E27FC236}">
                <a16:creationId xmlns:a16="http://schemas.microsoft.com/office/drawing/2014/main" id="{0AFB2E2F-7209-1C4F-5BC3-A899E537AA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33547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4749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D1CBE8-4E0E-4640-9FB8-2F6D8EA5D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nás najdete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4438D2-5175-42B2-B71C-9E37B81D9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109537"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Adresa:		Jurečkova 643/20, 702 00  Moravská Ostrava</a:t>
            </a:r>
          </a:p>
          <a:p>
            <a:pPr marL="109537"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Telefon:		731 306 411, 732 577 520</a:t>
            </a:r>
          </a:p>
          <a:p>
            <a:pPr marL="109537"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E-mail:		          </a:t>
            </a:r>
            <a:r>
              <a:rPr lang="cs-CZ" sz="3300" b="1" dirty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bkb.ostrava@bkb.cz</a:t>
            </a:r>
            <a:r>
              <a:rPr lang="cs-CZ" sz="3300" b="1" dirty="0">
                <a:solidFill>
                  <a:srgbClr val="FF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; ksp.ostrava@bkb.cz</a:t>
            </a:r>
          </a:p>
          <a:p>
            <a:pPr marL="109537">
              <a:defRPr/>
            </a:pPr>
            <a:endParaRPr lang="cs-CZ" sz="3300" b="1" dirty="0">
              <a:solidFill>
                <a:srgbClr val="C0000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09537">
              <a:defRPr/>
            </a:pPr>
            <a:r>
              <a:rPr lang="cs-CZ" sz="3300" b="1" dirty="0">
                <a:solidFill>
                  <a:srgbClr val="00B0F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Poradna:</a:t>
            </a:r>
          </a:p>
          <a:p>
            <a:pPr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Úterý: 			16:00 – 18:00 (bez objednání)</a:t>
            </a:r>
          </a:p>
          <a:p>
            <a:pPr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Čtvrtek: 		          16:00 – 18:00 (bez objednání)</a:t>
            </a:r>
          </a:p>
          <a:p>
            <a:pPr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Středa:		          16:00 – 18:00 (pro objednané)</a:t>
            </a:r>
          </a:p>
          <a:p>
            <a:pPr marL="109537">
              <a:defRPr/>
            </a:pPr>
            <a:endParaRPr lang="cs-CZ" sz="3300" b="1" dirty="0">
              <a:solidFill>
                <a:srgbClr val="00B0F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09537">
              <a:defRPr/>
            </a:pPr>
            <a:r>
              <a:rPr lang="cs-CZ" sz="3300" b="1" dirty="0">
                <a:solidFill>
                  <a:srgbClr val="00B0F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Klíčová sociální pracovnice (KSP):</a:t>
            </a: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</a:t>
            </a:r>
          </a:p>
          <a:p>
            <a:pPr>
              <a:defRPr/>
            </a:pPr>
            <a:r>
              <a:rPr lang="cs-CZ" sz="33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Po, Út, Čt 7:30 – 17:00, St 9:30 – 18:00, Pá 7:30 – 13:00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4466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0180A7-B129-43E8-A727-BC6E93DE4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 dirty="0"/>
              <a:t>Bílý kruh bezpečí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2E32075D-9299-4657-87D7-B9987B7FD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CA4ADF7-0C73-41C7-B551-AD12C6970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" b="-3"/>
          <a:stretch>
            <a:fillRect/>
          </a:stretch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669E6BC-9A8C-4D87-8712-61335D242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cs-CZ" altLang="cs-CZ" sz="1700" b="1" u="sng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3 registrované sociální služby</a:t>
            </a:r>
          </a:p>
          <a:p>
            <a:pPr>
              <a:lnSpc>
                <a:spcPct val="90000"/>
              </a:lnSpc>
            </a:pP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Telefonická krizová non stop linka </a:t>
            </a:r>
            <a:r>
              <a:rPr lang="cs-CZ" altLang="cs-CZ" sz="1700" b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116 006</a:t>
            </a:r>
          </a:p>
          <a:p>
            <a:pPr>
              <a:lnSpc>
                <a:spcPct val="90000"/>
              </a:lnSpc>
            </a:pP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Odborné sociální poradenství,  právní informace obětem TČ</a:t>
            </a:r>
          </a:p>
          <a:p>
            <a:pPr>
              <a:lnSpc>
                <a:spcPct val="90000"/>
              </a:lnSpc>
            </a:pP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Intervenční centrum v Ostravě,</a:t>
            </a:r>
            <a:b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pomoc osobám ohroženým DN</a:t>
            </a:r>
          </a:p>
          <a:p>
            <a:pPr>
              <a:lnSpc>
                <a:spcPct val="90000"/>
              </a:lnSpc>
            </a:pPr>
            <a:endParaRPr lang="cs-CZ" altLang="cs-CZ" sz="170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</a:t>
            </a:r>
            <a:r>
              <a:rPr lang="cs-CZ" altLang="cs-CZ" sz="1700" b="1" u="sng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cca 400 kvalifikovaných dobrovolníků celorepublikově</a:t>
            </a:r>
          </a:p>
          <a:p>
            <a:pPr>
              <a:lnSpc>
                <a:spcPct val="90000"/>
              </a:lnSpc>
            </a:pPr>
            <a:r>
              <a:rPr lang="cs-CZ" altLang="cs-CZ" sz="1700" i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</a:t>
            </a: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právní poradci </a:t>
            </a:r>
          </a:p>
          <a:p>
            <a:pPr>
              <a:lnSpc>
                <a:spcPct val="90000"/>
              </a:lnSpc>
            </a:pP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psychosociální poradci</a:t>
            </a:r>
          </a:p>
          <a:p>
            <a:pPr>
              <a:lnSpc>
                <a:spcPct val="90000"/>
              </a:lnSpc>
            </a:pPr>
            <a:r>
              <a:rPr lang="cs-CZ" altLang="cs-CZ" sz="170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	asistenti</a:t>
            </a:r>
            <a:endParaRPr lang="cs-CZ" altLang="cs-CZ" sz="1700" i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cs-CZ" sz="1700"/>
          </a:p>
        </p:txBody>
      </p:sp>
    </p:spTree>
    <p:extLst>
      <p:ext uri="{BB962C8B-B14F-4D97-AF65-F5344CB8AC3E}">
        <p14:creationId xmlns:p14="http://schemas.microsoft.com/office/powerpoint/2010/main" val="253448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komu je pomoc  v bílém kruhu bezpečí určena?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5E63D564-B83F-366B-66A3-EF18FD0C9E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4492135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711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95E5CAB-1F84-4A29-AA72-026749F3F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accent1"/>
                </a:solidFill>
              </a:rPr>
              <a:t>Zvlášť zranitelné oběti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0266C32C-1380-09E5-8646-4039282735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730202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7917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4FB656-B01E-4867-B28D-F11B3ACBB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Co děláme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7BA14D0A-92AD-423C-A94D-4BA17F7096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2763906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700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B4C527F-AA88-4BD2-819A-06921EEB4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1363"/>
            <a:ext cx="12191999" cy="6256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1BEFAC-BF22-4CF8-9B60-C1CACA905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96D5B89-8DAC-4B5E-9E8B-9DDCE048B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9643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Navazující pomoc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D91AAB3E-F632-DEFD-1703-0F77FC014A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385871"/>
              </p:ext>
            </p:extLst>
          </p:nvPr>
        </p:nvGraphicFramePr>
        <p:xfrm>
          <a:off x="486033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689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2B7D02C-F642-492B-8E97-FDE1C0FDA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1507414"/>
            <a:ext cx="5120255" cy="3903332"/>
          </a:xfrm>
        </p:spPr>
        <p:txBody>
          <a:bodyPr anchor="t">
            <a:normAutofit/>
          </a:bodyPr>
          <a:lstStyle/>
          <a:p>
            <a:r>
              <a:rPr lang="cs-CZ" sz="4000">
                <a:solidFill>
                  <a:schemeClr val="accent2"/>
                </a:solidFill>
              </a:rPr>
              <a:t>Služba BKB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D0BA34-24BC-4C63-945A-90AA854E1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3642"/>
            <a:ext cx="11298933" cy="5127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00800" y="1507415"/>
            <a:ext cx="5210007" cy="3903331"/>
          </a:xfrm>
          <a:ln w="57150">
            <a:noFill/>
          </a:ln>
        </p:spPr>
        <p:txBody>
          <a:bodyPr anchor="t">
            <a:normAutofit/>
          </a:bodyPr>
          <a:lstStyle/>
          <a:p>
            <a:r>
              <a:rPr lang="cs-CZ" sz="2000"/>
              <a:t>Poskytována pomoc ambulantní a terénní formou.</a:t>
            </a:r>
          </a:p>
          <a:p>
            <a:r>
              <a:rPr lang="cs-CZ" sz="2000" b="1"/>
              <a:t>Kontakt:</a:t>
            </a:r>
          </a:p>
          <a:p>
            <a:pPr>
              <a:buFontTx/>
              <a:buChar char="-"/>
            </a:pPr>
            <a:r>
              <a:rPr lang="cs-CZ" sz="2000"/>
              <a:t>telefonický</a:t>
            </a:r>
          </a:p>
          <a:p>
            <a:pPr>
              <a:buFontTx/>
              <a:buChar char="-"/>
            </a:pPr>
            <a:r>
              <a:rPr lang="cs-CZ" sz="2000"/>
              <a:t>písemný (email, dopis)</a:t>
            </a:r>
          </a:p>
          <a:p>
            <a:pPr>
              <a:buFontTx/>
              <a:buChar char="-"/>
            </a:pPr>
            <a:r>
              <a:rPr lang="cs-CZ" sz="2000"/>
              <a:t>osobní (např. v poradně BKB, u lůžka pacienta v nemocnici, na neutrálním místě – výjezd do místa bydliště, na služebně Policie ČR, na úřadě obce, aj.).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47415D-11C2-4BA0-A3EE-E0DA219B3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878019"/>
            <a:ext cx="11298933" cy="5127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8595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86A89D-8717-4A4E-AA9D-6E76CDF2A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Příchod do poradny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5DE5EEF7-0043-D424-FE36-3B24B95BB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795841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2601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80BED2D-BCE5-48A6-A949-97E399A32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accent1"/>
                </a:solidFill>
              </a:rPr>
              <a:t>Princip poradenství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E2571D17-1850-0453-5CC5-CED5B849D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093035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1716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2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F8E1EF-2D54-429F-BA67-8957B01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accent1"/>
                </a:solidFill>
              </a:rPr>
              <a:t>Zásady poradenství</a:t>
            </a:r>
          </a:p>
        </p:txBody>
      </p:sp>
      <p:sp>
        <p:nvSpPr>
          <p:cNvPr id="34" name="Rectangle 24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5" name="Rectangle 26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7" name="Rectangle 30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38" name="Zástupný symbol pro obsah 2">
            <a:extLst>
              <a:ext uri="{FF2B5EF4-FFF2-40B4-BE49-F238E27FC236}">
                <a16:creationId xmlns:a16="http://schemas.microsoft.com/office/drawing/2014/main" id="{1CC5E2E9-6338-9C8E-4107-B3C1F31938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113694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2209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7E6F1F-0D55-4CE6-86A0-5790B6714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Cíl služby bkb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94ED11D2-31EE-233D-F80C-F5BF655D4F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33187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702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va lidé držící ruce">
            <a:extLst>
              <a:ext uri="{FF2B5EF4-FFF2-40B4-BE49-F238E27FC236}">
                <a16:creationId xmlns:a16="http://schemas.microsoft.com/office/drawing/2014/main" id="{7656BC17-9A7B-6824-913F-AEC82364D0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93" b="713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3B83930F-0A76-4790-B698-EA210AD28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3412067" cy="1372177"/>
          </a:xfrm>
        </p:spPr>
        <p:txBody>
          <a:bodyPr anchor="ctr">
            <a:normAutofit/>
          </a:bodyPr>
          <a:lstStyle/>
          <a:p>
            <a:r>
              <a:rPr lang="cs-CZ"/>
              <a:t>Seniorský věk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5F4282-550D-47D8-941B-6E295C932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altLang="cs-CZ" sz="1400" b="1">
                <a:solidFill>
                  <a:schemeClr val="bg1"/>
                </a:solidFill>
              </a:rPr>
              <a:t>POZITIVA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Zkušenosti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Klid, rozvaha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Jasnější životní role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Materiální i sociální zajištění</a:t>
            </a:r>
          </a:p>
          <a:p>
            <a:pPr>
              <a:lnSpc>
                <a:spcPct val="90000"/>
              </a:lnSpc>
            </a:pPr>
            <a:endParaRPr lang="cs-CZ" altLang="cs-CZ" sz="1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cs-CZ" altLang="cs-CZ" sz="1400" b="1">
                <a:solidFill>
                  <a:schemeClr val="bg1"/>
                </a:solidFill>
              </a:rPr>
              <a:t>RIZIKA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Zdravotní omezení – pohyblivost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Smyslová omezení – zrak, sluch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Menší znalost nových technologií</a:t>
            </a:r>
          </a:p>
          <a:p>
            <a:pPr>
              <a:lnSpc>
                <a:spcPct val="90000"/>
              </a:lnSpc>
            </a:pPr>
            <a:r>
              <a:rPr lang="cs-CZ" altLang="cs-CZ" sz="1400">
                <a:solidFill>
                  <a:schemeClr val="bg1"/>
                </a:solidFill>
              </a:rPr>
              <a:t>Důvěřivost</a:t>
            </a:r>
          </a:p>
          <a:p>
            <a:pPr>
              <a:lnSpc>
                <a:spcPct val="90000"/>
              </a:lnSpc>
            </a:pPr>
            <a:endParaRPr lang="cs-CZ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35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Kde hrozí nebezpečí ?</a:t>
            </a:r>
          </a:p>
        </p:txBody>
      </p:sp>
      <p:graphicFrame>
        <p:nvGraphicFramePr>
          <p:cNvPr id="12" name="Zástupný symbol pro obsah 2">
            <a:extLst>
              <a:ext uri="{FF2B5EF4-FFF2-40B4-BE49-F238E27FC236}">
                <a16:creationId xmlns:a16="http://schemas.microsoft.com/office/drawing/2014/main" id="{DA8B786F-BD70-5974-A694-AC89A1F234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921782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4903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Zvýšené Riziko u seniorů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C805F3EF-258F-8334-5F2A-25AEB6817E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96365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1023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2646" y="727793"/>
            <a:ext cx="11029616" cy="1013800"/>
          </a:xfrm>
        </p:spPr>
        <p:txBody>
          <a:bodyPr>
            <a:noAutofit/>
          </a:bodyPr>
          <a:lstStyle/>
          <a:p>
            <a:r>
              <a:rPr lang="cs-CZ" dirty="0"/>
              <a:t>Násilí na seniorech</a:t>
            </a:r>
            <a:br>
              <a:rPr lang="cs-CZ" dirty="0"/>
            </a:b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996" y="1984463"/>
            <a:ext cx="6110004" cy="4075373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18687"/>
            <a:ext cx="6081997" cy="404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45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cs-CZ"/>
              <a:t>nejčastější případy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1255" y="1964168"/>
            <a:ext cx="3409782" cy="4036582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</a:rPr>
              <a:t>domácí  a sexuální násilí</a:t>
            </a:r>
          </a:p>
          <a:p>
            <a:r>
              <a:rPr lang="cs-CZ">
                <a:solidFill>
                  <a:schemeClr val="bg1"/>
                </a:solidFill>
              </a:rPr>
              <a:t>ublížení na zdraví</a:t>
            </a:r>
          </a:p>
          <a:p>
            <a:r>
              <a:rPr lang="cs-CZ">
                <a:solidFill>
                  <a:schemeClr val="bg1"/>
                </a:solidFill>
              </a:rPr>
              <a:t>nebezpečné pronásledování a vyhrožování</a:t>
            </a:r>
          </a:p>
          <a:p>
            <a:r>
              <a:rPr lang="cs-CZ">
                <a:solidFill>
                  <a:schemeClr val="bg1"/>
                </a:solidFill>
              </a:rPr>
              <a:t>pozůstalí po obětech vraždy</a:t>
            </a:r>
          </a:p>
          <a:p>
            <a:r>
              <a:rPr lang="cs-CZ">
                <a:solidFill>
                  <a:schemeClr val="bg1"/>
                </a:solidFill>
              </a:rPr>
              <a:t>krádež, loupež</a:t>
            </a:r>
          </a:p>
          <a:p>
            <a:r>
              <a:rPr lang="cs-CZ" b="1">
                <a:solidFill>
                  <a:schemeClr val="bg1"/>
                </a:solidFill>
              </a:rPr>
              <a:t>Latentní kriminalita 37 %</a:t>
            </a:r>
          </a:p>
        </p:txBody>
      </p:sp>
      <p:pic>
        <p:nvPicPr>
          <p:cNvPr id="4" name="Obrázek 3" descr="sex.násilí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7060" y="1111641"/>
            <a:ext cx="3258743" cy="465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2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accent1"/>
                </a:solidFill>
              </a:rPr>
              <a:t>Formy násilí na seniorech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41CA5D86-9942-E2FC-C46C-11C502EC4B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559461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1515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2400"/>
              <a:t> Hlavní znaky násilí na seniorech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1255" y="1964168"/>
            <a:ext cx="3409782" cy="4036582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1"/>
                </a:solidFill>
              </a:rPr>
              <a:t>opakování</a:t>
            </a:r>
          </a:p>
          <a:p>
            <a:r>
              <a:rPr lang="cs-CZ">
                <a:solidFill>
                  <a:schemeClr val="bg1"/>
                </a:solidFill>
              </a:rPr>
              <a:t>dlouhodobost</a:t>
            </a:r>
          </a:p>
          <a:p>
            <a:r>
              <a:rPr lang="cs-CZ">
                <a:solidFill>
                  <a:schemeClr val="bg1"/>
                </a:solidFill>
              </a:rPr>
              <a:t>stupňování se</a:t>
            </a:r>
          </a:p>
          <a:p>
            <a:r>
              <a:rPr lang="cs-CZ">
                <a:solidFill>
                  <a:schemeClr val="bg1"/>
                </a:solidFill>
              </a:rPr>
              <a:t>jasné rozdělení rolí</a:t>
            </a:r>
          </a:p>
          <a:p>
            <a:r>
              <a:rPr lang="cs-CZ">
                <a:solidFill>
                  <a:schemeClr val="bg1"/>
                </a:solidFill>
              </a:rPr>
              <a:t>neveřejnost</a:t>
            </a:r>
          </a:p>
          <a:p>
            <a:endParaRPr lang="cs-CZ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522" y="1289562"/>
            <a:ext cx="6489819" cy="429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84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BED44-999F-E3D3-2635-0084A2568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Dopady na seniora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0CE98B5C-7DD7-D6F5-5631-66F5A2F688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826072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2936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44276EC-2006-1ACF-BA85-16C2B97B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 b="1">
                <a:solidFill>
                  <a:schemeClr val="accent1"/>
                </a:solidFill>
              </a:rPr>
              <a:t>Nejčastější rizikové situace</a:t>
            </a:r>
            <a:br>
              <a:rPr lang="cs-CZ" b="1">
                <a:solidFill>
                  <a:schemeClr val="accent1"/>
                </a:solidFill>
              </a:rPr>
            </a:br>
            <a:endParaRPr lang="cs-CZ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D9A60387-8EA2-F841-B3A1-ED3AE95EF5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471618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997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Senioři a domácí násilí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37BA0656-3F37-D205-0D6F-020F70D804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2955450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552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0130DC-F780-43D2-B26A-92EACD789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32E9515-55E6-64B7-B3A9-81631BB28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41653"/>
            <a:ext cx="11029616" cy="1095560"/>
          </a:xfrm>
        </p:spPr>
        <p:txBody>
          <a:bodyPr anchor="t">
            <a:normAutofit/>
          </a:bodyPr>
          <a:lstStyle/>
          <a:p>
            <a:r>
              <a:rPr lang="cs-CZ">
                <a:solidFill>
                  <a:schemeClr val="accent2"/>
                </a:solidFill>
              </a:rPr>
              <a:t>Proč senioři násilí neoznamují?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676E0E-5B44-4166-8EDD-CFDBAC622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1298933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3A522FA-8E05-DBF9-A490-506A9BCEA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79600"/>
            <a:ext cx="11029615" cy="3979200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chemeClr val="accent2">
                    <a:lumMod val="50000"/>
                  </a:schemeClr>
                </a:solidFill>
              </a:rPr>
              <a:t>-strach z odvety nebo zhoršení situace</a:t>
            </a:r>
          </a:p>
          <a:p>
            <a:r>
              <a:rPr lang="cs-CZ" sz="2400" dirty="0">
                <a:solidFill>
                  <a:schemeClr val="accent2">
                    <a:lumMod val="50000"/>
                  </a:schemeClr>
                </a:solidFill>
              </a:rPr>
              <a:t>Obava, že pachatel – často blízký člověk – bude potrestán</a:t>
            </a:r>
          </a:p>
          <a:p>
            <a:r>
              <a:rPr lang="cs-CZ" sz="2400" dirty="0">
                <a:solidFill>
                  <a:schemeClr val="accent2">
                    <a:lumMod val="50000"/>
                  </a:schemeClr>
                </a:solidFill>
              </a:rPr>
              <a:t>Stud, pocit viny přesvědčení, že „je to rodinná věc“</a:t>
            </a:r>
          </a:p>
          <a:p>
            <a:r>
              <a:rPr lang="cs-CZ" sz="2400" dirty="0">
                <a:solidFill>
                  <a:schemeClr val="accent2">
                    <a:lumMod val="50000"/>
                  </a:schemeClr>
                </a:solidFill>
              </a:rPr>
              <a:t>Závislost na pachateli kvůli bydlení, péči nebo financím</a:t>
            </a:r>
          </a:p>
          <a:p>
            <a:r>
              <a:rPr lang="cs-CZ" sz="2400" dirty="0">
                <a:solidFill>
                  <a:schemeClr val="accent2">
                    <a:lumMod val="50000"/>
                  </a:schemeClr>
                </a:solidFill>
              </a:rPr>
              <a:t>Kognitivní obtíže, zdravotní stav, nedostatek informací o možnostech pomoci</a:t>
            </a:r>
          </a:p>
        </p:txBody>
      </p:sp>
    </p:spTree>
    <p:extLst>
      <p:ext uri="{BB962C8B-B14F-4D97-AF65-F5344CB8AC3E}">
        <p14:creationId xmlns:p14="http://schemas.microsoft.com/office/powerpoint/2010/main" val="4233794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0130DC-F780-43D2-B26A-92EACD789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B699190-7BD7-4CF1-A2AE-A707B35D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41653"/>
            <a:ext cx="11029616" cy="1095560"/>
          </a:xfrm>
        </p:spPr>
        <p:txBody>
          <a:bodyPr anchor="t">
            <a:normAutofit/>
          </a:bodyPr>
          <a:lstStyle/>
          <a:p>
            <a:r>
              <a:rPr lang="cs-CZ">
                <a:solidFill>
                  <a:schemeClr val="accent2"/>
                </a:solidFill>
              </a:rPr>
              <a:t>Institut vykázání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676E0E-5B44-4166-8EDD-CFDBAC622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1298933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B767500-10E2-475C-97CF-4BCDBF50B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79600"/>
            <a:ext cx="11029615" cy="397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90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Od 1. ledna 2007 je policie oprávněna, zjistí-li, že se v daném případě jedná o domácí násilí, násilnou osobu ze společného obydlí vykázat na 14 dnů.</a:t>
            </a:r>
          </a:p>
          <a:p>
            <a:pPr>
              <a:lnSpc>
                <a:spcPct val="90000"/>
              </a:lnSpc>
            </a:pPr>
            <a:r>
              <a:rPr lang="cs-CZ" sz="1900" b="1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Vykázání </a:t>
            </a:r>
            <a:r>
              <a:rPr lang="cs-CZ" sz="190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je preventivním opatřením směřujícím k ochraně ohrožených osob. Je ukládáno bez ohledu na případnou trestněprávní kvalifikaci jednání násilné osoby. Jinými slovy řečeno policie násilnou osobu vykáže vždy tehdy, zjistí-li, že se v dané věci jedná o případ domácího násilí. Současně pak může být jednání násilné osoby vyšetřováno v rámci trestního řízení, lze-li jednání násilné osoby kvalifikovat jako trestný čin, případně, nedosáhlo-li jednání násilné osoby intenzity trestného činu, je prováděno přestupkové řízení.</a:t>
            </a:r>
          </a:p>
          <a:p>
            <a:pPr>
              <a:lnSpc>
                <a:spcPct val="90000"/>
              </a:lnSpc>
            </a:pPr>
            <a:r>
              <a:rPr lang="cs-CZ" sz="190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Policie informuje intervenční centra</a:t>
            </a:r>
          </a:p>
          <a:p>
            <a:pPr>
              <a:lnSpc>
                <a:spcPct val="90000"/>
              </a:lnSpc>
            </a:pPr>
            <a:r>
              <a:rPr lang="cs-CZ" sz="190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Do 48 hodin kontakt s ohroženou osobou</a:t>
            </a:r>
          </a:p>
          <a:p>
            <a:pPr>
              <a:lnSpc>
                <a:spcPct val="90000"/>
              </a:lnSpc>
            </a:pPr>
            <a:r>
              <a:rPr lang="cs-CZ" sz="1900" b="1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Předběžné opatření + prodloužení PO</a:t>
            </a:r>
            <a:br>
              <a:rPr lang="cs-CZ" sz="1900" b="1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1900" b="1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-18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lnSpc>
                <a:spcPct val="90000"/>
              </a:lnSpc>
            </a:pPr>
            <a:endParaRPr lang="cs-CZ" sz="190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82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Je potřeba si připustit !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362D590A-4576-3213-8E9D-09A28B4F4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069694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0969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3AB084A1-F3A2-4BF8-BB6A-E677B5BD7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1"/>
            <a:ext cx="12191999" cy="6309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1E0965C0-22E8-4A47-9A17-4E6078D00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38174"/>
            <a:ext cx="3705323" cy="5762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3189" y="1209184"/>
            <a:ext cx="3089189" cy="4734416"/>
          </a:xfrm>
        </p:spPr>
        <p:txBody>
          <a:bodyPr anchor="ctr">
            <a:normAutofit/>
          </a:bodyPr>
          <a:lstStyle/>
          <a:p>
            <a:r>
              <a:rPr lang="cs-CZ"/>
              <a:t>Jsem obětí násilí – co mohu dělat?</a:t>
            </a:r>
            <a:endParaRPr lang="cs-CZ" dirty="0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03D63C01-EC27-44CF-85D4-0C65696F1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57BCC7-232D-4B6C-920B-D0696A3C8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E8CD9E-3CE2-487B-AA8E-6E386CD19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05" y="780711"/>
            <a:ext cx="3129510" cy="216747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8F42A1F-0F67-4856-AEB3-D2AC390D2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1923" y="654222"/>
            <a:ext cx="3702878" cy="2437844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827" y="916770"/>
            <a:ext cx="3400442" cy="191274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8DC9CC-CE0B-48A6-8164-0D10E9E6C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36239" y="654222"/>
            <a:ext cx="3702878" cy="2437844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61870" y="3425295"/>
            <a:ext cx="6864154" cy="2800477"/>
          </a:xfrm>
        </p:spPr>
        <p:txBody>
          <a:bodyPr>
            <a:normAutofit/>
          </a:bodyPr>
          <a:lstStyle/>
          <a:p>
            <a:r>
              <a:rPr lang="cs-CZ"/>
              <a:t>známí, sousedé – svědectví, čestné prohlášení</a:t>
            </a:r>
          </a:p>
          <a:p>
            <a:r>
              <a:rPr lang="cs-CZ"/>
              <a:t>lékař (lékařská zpráva jako důkaz),</a:t>
            </a:r>
          </a:p>
          <a:p>
            <a:r>
              <a:rPr lang="cs-CZ"/>
              <a:t>Policie ČR (vykázání, trestní oznámení)</a:t>
            </a:r>
          </a:p>
          <a:p>
            <a:r>
              <a:rPr lang="cs-CZ"/>
              <a:t>Bílý kruh bezpečí, </a:t>
            </a:r>
            <a:r>
              <a:rPr lang="cs-CZ" err="1"/>
              <a:t>z.s</a:t>
            </a:r>
            <a:r>
              <a:rPr lang="cs-CZ"/>
              <a:t>.,</a:t>
            </a:r>
          </a:p>
          <a:p>
            <a:r>
              <a:rPr lang="cs-CZ"/>
              <a:t>psycholog </a:t>
            </a:r>
          </a:p>
          <a:p>
            <a:endParaRPr lang="cs-CZ"/>
          </a:p>
          <a:p>
            <a:r>
              <a:rPr lang="cs-CZ" b="1" u="sng"/>
              <a:t>BEZPEČNOSTNÍ PLÁN</a:t>
            </a:r>
          </a:p>
        </p:txBody>
      </p:sp>
    </p:spTree>
    <p:extLst>
      <p:ext uri="{BB962C8B-B14F-4D97-AF65-F5344CB8AC3E}">
        <p14:creationId xmlns:p14="http://schemas.microsoft.com/office/powerpoint/2010/main" val="3770796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7EAB882-A8FE-48F1-8FD5-DD60AAD5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cs-CZ" sz="3200">
                <a:solidFill>
                  <a:srgbClr val="FFFFFF"/>
                </a:solidFill>
              </a:rPr>
              <a:t>Bezpečnostní plán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02FE036-9E4C-4A3F-A25E-90D50016C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1113764"/>
            <a:ext cx="610817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100"/>
              <a:t>1</a:t>
            </a:r>
            <a:r>
              <a:rPr lang="cs-CZ" sz="1100" b="1"/>
              <a:t>. Připravte si pohotovostní zavazadlo pro případ nutného náhlého odchodu. U někoho, komu věříte, si jej schovejte. Pohotovostní zavazadlo by mělo obsahovat zejména: </a:t>
            </a:r>
          </a:p>
          <a:p>
            <a:pPr>
              <a:lnSpc>
                <a:spcPct val="90000"/>
              </a:lnSpc>
            </a:pPr>
            <a:r>
              <a:rPr lang="cs-CZ" sz="1100"/>
              <a:t>a. průkaz totožnosti svůj a rodné listy dětí, </a:t>
            </a:r>
          </a:p>
          <a:p>
            <a:pPr>
              <a:lnSpc>
                <a:spcPct val="90000"/>
              </a:lnSpc>
            </a:pPr>
            <a:r>
              <a:rPr lang="cs-CZ" sz="1100"/>
              <a:t>b. průkaz o nemocenském pojištění pro sebe a děti, </a:t>
            </a:r>
          </a:p>
          <a:p>
            <a:pPr>
              <a:lnSpc>
                <a:spcPct val="90000"/>
              </a:lnSpc>
            </a:pPr>
            <a:r>
              <a:rPr lang="cs-CZ" sz="1100"/>
              <a:t>c. doklady o svém vztahu k bytu – nájemní smlouvu aj., případně adresu pronajímatele, </a:t>
            </a:r>
          </a:p>
          <a:p>
            <a:pPr>
              <a:lnSpc>
                <a:spcPct val="90000"/>
              </a:lnSpc>
            </a:pPr>
            <a:r>
              <a:rPr lang="cs-CZ" sz="1100"/>
              <a:t>d. pracovní smlouvu / rozhodnutí o důchodu / rozhodnutí pracovního úřadu / rozhodnutí sociálních úřadů, </a:t>
            </a:r>
          </a:p>
          <a:p>
            <a:pPr>
              <a:lnSpc>
                <a:spcPct val="90000"/>
              </a:lnSpc>
            </a:pPr>
            <a:r>
              <a:rPr lang="cs-CZ" sz="1100"/>
              <a:t>e. rozhodnutí o svěření dětí do péče,</a:t>
            </a:r>
          </a:p>
          <a:p>
            <a:pPr>
              <a:lnSpc>
                <a:spcPct val="90000"/>
              </a:lnSpc>
            </a:pPr>
            <a:r>
              <a:rPr lang="cs-CZ" sz="1100"/>
              <a:t> f. doklady o přístupu k účtu, </a:t>
            </a:r>
          </a:p>
          <a:p>
            <a:pPr>
              <a:lnSpc>
                <a:spcPct val="90000"/>
              </a:lnSpc>
            </a:pPr>
            <a:r>
              <a:rPr lang="cs-CZ" sz="1100"/>
              <a:t>g. léky, brýle, lékařské předpisy a věci denní potřeby pro sebe a děti (oblečení, hygienické potřeby, hračky), </a:t>
            </a:r>
          </a:p>
          <a:p>
            <a:pPr>
              <a:lnSpc>
                <a:spcPct val="90000"/>
              </a:lnSpc>
            </a:pPr>
            <a:r>
              <a:rPr lang="cs-CZ" sz="1100"/>
              <a:t>h. policejní záznamy o dřívějších oznámeních, </a:t>
            </a:r>
          </a:p>
          <a:p>
            <a:pPr>
              <a:lnSpc>
                <a:spcPct val="90000"/>
              </a:lnSpc>
            </a:pPr>
            <a:r>
              <a:rPr lang="cs-CZ" sz="1100"/>
              <a:t>i. svůj telefonní adresář / mobilní telefon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100"/>
              <a:t>2</a:t>
            </a:r>
            <a:r>
              <a:rPr lang="cs-CZ" sz="1100" b="1"/>
              <a:t>. Uschovejte důkazy o násilí, např. roztrhané oblečení, fotografie modřin a zranění, poškozené předměty, zprávy o lékařském ošetření atd.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100"/>
              <a:t>3. </a:t>
            </a:r>
            <a:r>
              <a:rPr lang="cs-CZ" sz="1100" b="1"/>
              <a:t>Naplánujte si nejbezpečnější dobu k případnému odchodu.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cs-CZ" sz="1100"/>
              <a:t>4. </a:t>
            </a:r>
            <a:r>
              <a:rPr lang="cs-CZ" sz="1100" b="1"/>
              <a:t>Pamatujte si místa pomoci. </a:t>
            </a:r>
          </a:p>
        </p:txBody>
      </p:sp>
    </p:spTree>
    <p:extLst>
      <p:ext uri="{BB962C8B-B14F-4D97-AF65-F5344CB8AC3E}">
        <p14:creationId xmlns:p14="http://schemas.microsoft.com/office/powerpoint/2010/main" val="3485479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2150CF7-89EE-4287-A2DD-1D9354EFD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cs-CZ" sz="3200">
                <a:solidFill>
                  <a:srgbClr val="FFFFFF"/>
                </a:solidFill>
              </a:rPr>
              <a:t>bezpečnostní plán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5A19551-63CF-474C-AC66-D77123FCD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1113764"/>
            <a:ext cx="610817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1100" b="1"/>
              <a:t>5</a:t>
            </a:r>
            <a:r>
              <a:rPr lang="cs-CZ" sz="1100"/>
              <a:t>. </a:t>
            </a:r>
            <a:r>
              <a:rPr lang="cs-CZ" sz="1100" b="1"/>
              <a:t>Řekněte někomu, co se u vás děje. Noste s sebou telefonní čísla svých přátel, příbuzných a azylových domů.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6. Pokud jste v akutním ohrožení / nebezpečí a potřebujete pomoc, volejte policii.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7. V případě zranění, jděte na pohotovost nebo k lékaři a uveďte příčinu zranění. Požádejte lékaře o zprávu.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8. Domluvte si signál se sousedy - např. světlo u dveří bliká, zavolejte policii.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9. Domluvte si heslo s dětmi, příbuznými</a:t>
            </a:r>
          </a:p>
          <a:p>
            <a:pPr>
              <a:lnSpc>
                <a:spcPct val="90000"/>
              </a:lnSpc>
            </a:pPr>
            <a:r>
              <a:rPr lang="cs-CZ" sz="1100" b="1"/>
              <a:t>10. Pokud jste napadena během telefonování na policii - nechejte telefon vyvěšený, mluvte nahlas, říkejte, co se děje nebo křičte! </a:t>
            </a:r>
          </a:p>
          <a:p>
            <a:pPr>
              <a:lnSpc>
                <a:spcPct val="90000"/>
              </a:lnSpc>
            </a:pPr>
            <a:r>
              <a:rPr lang="cs-CZ" sz="1100" b="1"/>
              <a:t>11. Když přijede policie, jděte s ní do jiného pokoje, abyste mohla mluvit bez přerušování.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12. Neodmítejte lékařské vyšetření.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13. Po útoku neuklízejte ihned - důkazy (rozbité sklo, roztrhané oblečeni, chomáče vlasů...) ponechte k zadokumentování policií.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14. Dokumentace: je-li to možné, škody vyfotografujte, snímky dejte vyvolat i s datem. </a:t>
            </a:r>
          </a:p>
          <a:p>
            <a:pPr>
              <a:lnSpc>
                <a:spcPct val="90000"/>
              </a:lnSpc>
            </a:pPr>
            <a:r>
              <a:rPr lang="cs-CZ" sz="1100" b="1"/>
              <a:t>15. Požádejte zasahující policisty o pomoc, popište jim aktuální incident i předchozí minulost. </a:t>
            </a:r>
          </a:p>
        </p:txBody>
      </p:sp>
    </p:spTree>
    <p:extLst>
      <p:ext uri="{BB962C8B-B14F-4D97-AF65-F5344CB8AC3E}">
        <p14:creationId xmlns:p14="http://schemas.microsoft.com/office/powerpoint/2010/main" val="3160033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8B0553-F531-991D-2131-BF80A9E71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Proč jsou senioři pro pachatele atraktivním cílem</a:t>
            </a:r>
          </a:p>
        </p:txBody>
      </p:sp>
      <p:graphicFrame>
        <p:nvGraphicFramePr>
          <p:cNvPr id="15" name="TextovéPole 4">
            <a:extLst>
              <a:ext uri="{FF2B5EF4-FFF2-40B4-BE49-F238E27FC236}">
                <a16:creationId xmlns:a16="http://schemas.microsoft.com/office/drawing/2014/main" id="{1B1408F6-3D44-8D42-CD51-591C11ADB6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0621778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2828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9258C-AAC2-41CD-973C-7439B122A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16B72-0116-42B2-82A2-B11218A36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11319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E021513-DE13-46EA-B36E-F7EA61AA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33389"/>
            <a:ext cx="4826256" cy="4825409"/>
          </a:xfrm>
        </p:spPr>
        <p:txBody>
          <a:bodyPr anchor="ctr">
            <a:normAutofit/>
          </a:bodyPr>
          <a:lstStyle/>
          <a:p>
            <a:r>
              <a:rPr lang="cs-CZ" sz="5400">
                <a:solidFill>
                  <a:srgbClr val="FFFFFF"/>
                </a:solidFill>
              </a:rPr>
              <a:t>Venku - opatření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B507F-21B7-4C27-B0FC-D9C465C6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579" y="460868"/>
            <a:ext cx="4828032" cy="11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B1AE17-B7A3-4363-95CD-25441E2FF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2774" y="460868"/>
            <a:ext cx="4828032" cy="1116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4A6C3CD-DCCB-4BDB-AAA5-A76F07680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769" y="1033390"/>
            <a:ext cx="4855037" cy="4825409"/>
          </a:xfrm>
          <a:ln w="57150">
            <a:noFill/>
          </a:ln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cs-CZ" altLang="cs-CZ" sz="2000">
                <a:solidFill>
                  <a:schemeClr val="accent2">
                    <a:lumMod val="50000"/>
                  </a:schemeClr>
                </a:solidFill>
              </a:rPr>
              <a:t>Odejít ze situace, která se Vám nezdá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altLang="cs-CZ" sz="2000">
                <a:solidFill>
                  <a:schemeClr val="accent2">
                    <a:lumMod val="50000"/>
                  </a:schemeClr>
                </a:solidFill>
              </a:rPr>
              <a:t>Dát o sobě vědět – mluvit, křičet, píšťalka, sprej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altLang="cs-CZ" sz="2000">
                <a:solidFill>
                  <a:schemeClr val="accent2">
                    <a:lumMod val="50000"/>
                  </a:schemeClr>
                </a:solidFill>
              </a:rPr>
              <a:t>Požádat o pomoc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altLang="cs-CZ" sz="2000">
                <a:solidFill>
                  <a:schemeClr val="accent2">
                    <a:lumMod val="50000"/>
                  </a:schemeClr>
                </a:solidFill>
              </a:rPr>
              <a:t>Bránit se pouze přiměřeně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altLang="cs-CZ" sz="2000">
                <a:solidFill>
                  <a:schemeClr val="accent2">
                    <a:lumMod val="50000"/>
                  </a:schemeClr>
                </a:solidFill>
              </a:rPr>
              <a:t>Ihned volat policii – 158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altLang="cs-CZ" sz="2000">
                <a:solidFill>
                  <a:schemeClr val="accent2">
                    <a:lumMod val="50000"/>
                  </a:schemeClr>
                </a:solidFill>
              </a:rPr>
              <a:t>Zdravotní péče</a:t>
            </a:r>
          </a:p>
          <a:p>
            <a:r>
              <a:rPr lang="cs-CZ" sz="2000" b="1" i="1">
                <a:solidFill>
                  <a:schemeClr val="accent2">
                    <a:lumMod val="50000"/>
                  </a:schemeClr>
                </a:solidFill>
              </a:rPr>
              <a:t>Kazuistika</a:t>
            </a:r>
          </a:p>
        </p:txBody>
      </p:sp>
    </p:spTree>
    <p:extLst>
      <p:ext uri="{BB962C8B-B14F-4D97-AF65-F5344CB8AC3E}">
        <p14:creationId xmlns:p14="http://schemas.microsoft.com/office/powerpoint/2010/main" val="3890116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6677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D8D5A93-7A63-403C-9B1E-DEDAB91F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094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cs-CZ" sz="3200">
                <a:solidFill>
                  <a:srgbClr val="FFFFFF"/>
                </a:solidFill>
              </a:rPr>
              <a:t>Doma – preventivní opatření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8DBF195-22E3-4DE1-9CC1-FF2FBDF21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16" y="1113764"/>
            <a:ext cx="6108179" cy="4624327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Zavřené, zamčené vstupy, i když jsem doma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Nepouštět dovnitř žádné cizí osoby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Úřední osoby lze ověřit u příslušné instituce (instalatér, ČEZ, vnuk „v nouzi“ apod.)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Pomoci můžete odkázáním na sousedy nebo přivoláním pomoci telefonem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Vzdálení příbuzní – ověřit u jiných příbuzných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Mít přehled o klíčích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Pojištění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dirty="0">
                <a:cs typeface="Arial" panose="020B0604020202020204" pitchFamily="34" charset="0"/>
              </a:rPr>
              <a:t>Pozor na falešné telefony (banka, policie) – nesdělovat čísla účtu apod.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90641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6677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D776B2-D627-4078-A6E7-05AAAFBB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094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cs-CZ" sz="3200">
                <a:solidFill>
                  <a:srgbClr val="FFFFFF"/>
                </a:solidFill>
              </a:rPr>
              <a:t>Doma - opatření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83A5B7A-805A-4A92-AB82-74F247016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916" y="1113764"/>
            <a:ext cx="6108179" cy="4624327"/>
          </a:xfrm>
        </p:spPr>
        <p:txBody>
          <a:bodyPr anchor="ctr">
            <a:normAutofit/>
          </a:bodyPr>
          <a:lstStyle/>
          <a:p>
            <a:r>
              <a:rPr lang="cs-CZ" altLang="cs-CZ"/>
              <a:t>Sám nezasahovat</a:t>
            </a:r>
          </a:p>
          <a:p>
            <a:r>
              <a:rPr lang="cs-CZ" altLang="cs-CZ"/>
              <a:t>Zavolat policii</a:t>
            </a:r>
          </a:p>
          <a:p>
            <a:r>
              <a:rPr lang="cs-CZ" altLang="cs-CZ"/>
              <a:t>Neuklízet</a:t>
            </a:r>
          </a:p>
          <a:p>
            <a:r>
              <a:rPr lang="cs-CZ" altLang="cs-CZ"/>
              <a:t>Zdokumentovat škodu a chybějící věci</a:t>
            </a:r>
          </a:p>
          <a:p>
            <a:r>
              <a:rPr lang="cs-CZ" altLang="cs-CZ"/>
              <a:t>Najít účtenky, odhadnout cenu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81214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F97E5AC-2BED-2778-278F-65E1003D0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accent1"/>
                </a:solidFill>
              </a:rPr>
              <a:t>Finanční bezpečnost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ACA6F9F3-CF55-D2BA-14AF-FC9C5ADDD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326922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4782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9C5EC4-A63B-4DFA-9604-791077E5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Podvod - prevence</a:t>
            </a:r>
          </a:p>
        </p:txBody>
      </p:sp>
      <p:graphicFrame>
        <p:nvGraphicFramePr>
          <p:cNvPr id="5" name="Zástupný symbol pro obsah 2">
            <a:extLst>
              <a:ext uri="{FF2B5EF4-FFF2-40B4-BE49-F238E27FC236}">
                <a16:creationId xmlns:a16="http://schemas.microsoft.com/office/drawing/2014/main" id="{B50F754C-E966-3A26-78D4-6F9D5FCD06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230450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88312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1A98C87-4877-49B8-A66B-8A8D5188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>
                <a:solidFill>
                  <a:schemeClr val="accent1"/>
                </a:solidFill>
              </a:rPr>
              <a:t>Podvod - opatření</a:t>
            </a: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24" name="Zástupný symbol pro obsah 2">
            <a:extLst>
              <a:ext uri="{FF2B5EF4-FFF2-40B4-BE49-F238E27FC236}">
                <a16:creationId xmlns:a16="http://schemas.microsoft.com/office/drawing/2014/main" id="{F333CD7C-0E69-F02A-50BF-8474661C99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910403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6363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F897B8-AB2F-4341-1742-813EF9F7D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FFFEFF"/>
                </a:solidFill>
              </a:rPr>
              <a:t>prevence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5C5C286-0329-D84A-16FF-979BDD46E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6775607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5516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CE8BCA1D-ACDF-4D63-9AA0-366C4F855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0A5E5EC-2606-A70D-E8A4-6B5A2CE2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cs-CZ" b="1">
                <a:solidFill>
                  <a:schemeClr val="accent1"/>
                </a:solidFill>
              </a:rPr>
              <a:t>Kam se obrátit o pomoc (ČR)</a:t>
            </a:r>
            <a:br>
              <a:rPr lang="cs-CZ" b="1">
                <a:solidFill>
                  <a:schemeClr val="accent1"/>
                </a:solidFill>
              </a:rPr>
            </a:br>
            <a:endParaRPr lang="cs-CZ">
              <a:solidFill>
                <a:schemeClr val="accent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DB82E3F-D9C4-42E7-AABF-D760C2F5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F145784-B126-48E6-B33B-0BEA2EBF1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6AD7FED-ECA8-4F84-9067-C1B1E9610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4DF12F2-5059-41AC-A8BD-D5E115CDC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12" name="Zástupný obsah 2">
            <a:extLst>
              <a:ext uri="{FF2B5EF4-FFF2-40B4-BE49-F238E27FC236}">
                <a16:creationId xmlns:a16="http://schemas.microsoft.com/office/drawing/2014/main" id="{0BED7334-20C8-AC00-DEC0-14FEFB0CA1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327607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9352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34789989"/>
              </p:ext>
            </p:extLst>
          </p:nvPr>
        </p:nvGraphicFramePr>
        <p:xfrm>
          <a:off x="479376" y="685130"/>
          <a:ext cx="6885037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51384" y="1916832"/>
            <a:ext cx="7200800" cy="3067919"/>
          </a:xfrm>
        </p:spPr>
        <p:txBody>
          <a:bodyPr>
            <a:normAutofit/>
          </a:bodyPr>
          <a:lstStyle/>
          <a:p>
            <a:r>
              <a:rPr lang="cs-CZ" sz="7200" b="1" dirty="0"/>
              <a:t>Děkuji za pozornost</a:t>
            </a:r>
          </a:p>
        </p:txBody>
      </p:sp>
      <p:pic>
        <p:nvPicPr>
          <p:cNvPr id="5" name="Obrázek 4" descr="Obrázek 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884796" y="692696"/>
            <a:ext cx="3307204" cy="382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7516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a">
  <a:themeElements>
    <a:clrScheme name="Dividenda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a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a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2495</TotalTime>
  <Words>2139</Words>
  <Application>Microsoft Office PowerPoint</Application>
  <PresentationFormat>Širokoúhlá obrazovka</PresentationFormat>
  <Paragraphs>283</Paragraphs>
  <Slides>40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6" baseType="lpstr">
      <vt:lpstr>Arial</vt:lpstr>
      <vt:lpstr>Calibri</vt:lpstr>
      <vt:lpstr>Gill Sans MT</vt:lpstr>
      <vt:lpstr>Wingdings</vt:lpstr>
      <vt:lpstr>Wingdings 2</vt:lpstr>
      <vt:lpstr>Dividenda</vt:lpstr>
      <vt:lpstr>Násilí na seniorech pomoc a podpora</vt:lpstr>
      <vt:lpstr>Bílý kruh bezpečí, z.s.</vt:lpstr>
      <vt:lpstr>Bílý kruh bezpečí (BKB)</vt:lpstr>
      <vt:lpstr>Kde nás najdete</vt:lpstr>
      <vt:lpstr>Bílý kruh bezpečí</vt:lpstr>
      <vt:lpstr>komu je pomoc  v bílém kruhu bezpečí určena?</vt:lpstr>
      <vt:lpstr>Zvlášť zranitelné oběti</vt:lpstr>
      <vt:lpstr>Co děláme</vt:lpstr>
      <vt:lpstr>Navazující pomoc</vt:lpstr>
      <vt:lpstr>Služba BKB</vt:lpstr>
      <vt:lpstr>Příchod do poradny</vt:lpstr>
      <vt:lpstr>Princip poradenství</vt:lpstr>
      <vt:lpstr>Zásady poradenství</vt:lpstr>
      <vt:lpstr>Cíl služby bkb</vt:lpstr>
      <vt:lpstr>Seniorský věk</vt:lpstr>
      <vt:lpstr>Kde hrozí nebezpečí ?</vt:lpstr>
      <vt:lpstr>Zvýšené Riziko u seniorů</vt:lpstr>
      <vt:lpstr>Násilí na seniorech </vt:lpstr>
      <vt:lpstr>nejčastější případy</vt:lpstr>
      <vt:lpstr>Formy násilí na seniorech</vt:lpstr>
      <vt:lpstr> Hlavní znaky násilí na seniorech </vt:lpstr>
      <vt:lpstr>Dopady na seniora</vt:lpstr>
      <vt:lpstr>Nejčastější rizikové situace </vt:lpstr>
      <vt:lpstr>Senioři a domácí násilí</vt:lpstr>
      <vt:lpstr>Proč senioři násilí neoznamují?</vt:lpstr>
      <vt:lpstr>Institut vykázání</vt:lpstr>
      <vt:lpstr>Je potřeba si připustit !</vt:lpstr>
      <vt:lpstr>Jsem obětí násilí – co mohu dělat?</vt:lpstr>
      <vt:lpstr>Bezpečnostní plán</vt:lpstr>
      <vt:lpstr>bezpečnostní plán</vt:lpstr>
      <vt:lpstr>Proč jsou senioři pro pachatele atraktivním cílem</vt:lpstr>
      <vt:lpstr>Venku - opatření</vt:lpstr>
      <vt:lpstr>Doma – preventivní opatření</vt:lpstr>
      <vt:lpstr>Doma - opatření</vt:lpstr>
      <vt:lpstr>Finanční bezpečnost</vt:lpstr>
      <vt:lpstr>Podvod - prevence</vt:lpstr>
      <vt:lpstr>Podvod - opatření</vt:lpstr>
      <vt:lpstr>prevence</vt:lpstr>
      <vt:lpstr>Kam se obrátit o pomoc (ČR)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pomoc obětem domácího násilí</dc:title>
  <dc:creator>BKB Plzeň</dc:creator>
  <cp:lastModifiedBy>BKB Ostrava</cp:lastModifiedBy>
  <cp:revision>128</cp:revision>
  <cp:lastPrinted>2024-04-08T12:15:26Z</cp:lastPrinted>
  <dcterms:modified xsi:type="dcterms:W3CDTF">2026-08-18T12:31:01Z</dcterms:modified>
</cp:coreProperties>
</file>